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7"/>
      <p:bold r:id="rId128"/>
      <p:italic r:id="rId129"/>
      <p:boldItalic r:id="rId130"/>
    </p:embeddedFont>
    <p:embeddedFont>
      <p:font typeface="Helvetica Neue" panose="02000503000000020004" pitchFamily="2" charset="0"/>
      <p:regular r:id="rId131"/>
      <p:bold r:id="rId132"/>
      <p:italic r:id="rId133"/>
      <p:boldItalic r:id="rId134"/>
    </p:embeddedFont>
    <p:embeddedFont>
      <p:font typeface="Rubik" pitchFamily="2" charset="-79"/>
      <p:regular r:id="rId135"/>
      <p:bold r:id="rId136"/>
      <p:italic r:id="rId137"/>
      <p:boldItalic r:id="rId138"/>
    </p:embeddedFont>
    <p:embeddedFont>
      <p:font typeface="Rubik Light" pitchFamily="2" charset="-79"/>
      <p:regular r:id="rId139"/>
      <p:bold r:id="rId140"/>
      <p:italic r:id="rId141"/>
      <p:boldItalic r:id="rId1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3" roundtripDataSignature="AMtx7mi97+OsyeXyrtHYC4hoADXziM99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01DDB4-9D37-4B54-BDC5-84C7319CEE98}">
  <a:tblStyle styleId="{2701DDB4-9D37-4B54-BDC5-84C7319CEE9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CAEBFF"/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  <a:fill>
          <a:solidFill>
            <a:srgbClr val="E6F5FF"/>
          </a:solidFill>
        </a:fill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font" Target="fonts/font12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font" Target="fonts/font2.fntdata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font" Target="fonts/font8.fntdata"/><Relationship Id="rId139" Type="http://schemas.openxmlformats.org/officeDocument/2006/relationships/font" Target="fonts/font13.fntdata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font" Target="fonts/font3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font" Target="fonts/font14.fntdata"/><Relationship Id="rId14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font" Target="fonts/font4.fntdata"/><Relationship Id="rId135" Type="http://schemas.openxmlformats.org/officeDocument/2006/relationships/font" Target="fonts/font9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font" Target="fonts/font15.fntdata"/><Relationship Id="rId14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font" Target="fonts/font5.fntdata"/><Relationship Id="rId136" Type="http://schemas.openxmlformats.org/officeDocument/2006/relationships/font" Target="fonts/font10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notesMaster" Target="notesMasters/notesMaster1.xml"/><Relationship Id="rId14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font" Target="fonts/font16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font" Target="fonts/font6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font" Target="fonts/font7.fntdata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5" name="Google Shape;4095;p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96" name="Google Shape;4096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8" name="Google Shape;4898;p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99" name="Google Shape;4899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6" name="Google Shape;5776;p5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77" name="Google Shape;5777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5" name="Google Shape;6725;p5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726" name="Google Shape;6726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5" name="Google Shape;7745;p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46" name="Google Shape;7746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2" name="Google Shape;7752;p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53" name="Google Shape;7753;p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" name="Google Shape;7761;p9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62" name="Google Shape;7762;p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2" name="Google Shape;7772;p9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73" name="Google Shape;7773;p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8" name="Google Shape;7788;p5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89" name="Google Shape;7789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2" name="Google Shape;7802;p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03" name="Google Shape;7803;p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2" name="Google Shape;7822;p6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23" name="Google Shape;7823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2" name="Google Shape;7832;p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33" name="Google Shape;7833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2" name="Google Shape;7842;p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43" name="Google Shape;7843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2" name="Google Shape;7852;p6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53" name="Google Shape;7853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9" name="Google Shape;7859;p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60" name="Google Shape;7860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6" name="Google Shape;7866;gd82f6e44ba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67" name="Google Shape;7867;gd82f6e44ba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3" name="Google Shape;7873;p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74" name="Google Shape;7874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0" name="Google Shape;7880;p10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81" name="Google Shape;7881;p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7" name="Google Shape;7887;p10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88" name="Google Shape;7888;p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4" name="Google Shape;7894;p10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95" name="Google Shape;7895;p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0" name="Google Shape;1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1" name="Google Shape;7901;p10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02" name="Google Shape;7902;p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8" name="Google Shape;7908;p10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09" name="Google Shape;7909;p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5" name="Google Shape;7915;p10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16" name="Google Shape;7916;p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2" name="Google Shape;7922;p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23" name="Google Shape;7923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9" name="Google Shape;7929;p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30" name="Google Shape;7930;p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" name="Google Shape;133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" name="Google Shape;141;p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" name="Google Shape;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82f6e44ba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gd82f6e44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83d5bbceb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gd83d5bbce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0" name="Google Shape;22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8" name="Google Shape;228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1" name="Google Shape;261;p7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6" name="Google Shape;296;p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2" name="Google Shape;332;p8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9" name="Google Shape;369;p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8" name="Google Shape;4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" name="Google Shape;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6" name="Google Shape;41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6" name="Google Shape;426;p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8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7" name="Google Shape;437;p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9" name="Google Shape;449;p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2" name="Google Shape;462;p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7" name="Google Shape;47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4" name="Google Shape;48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d83d5bbceb_0_5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5" name="Google Shape;535;gd83d5bbceb_0_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d83d5bbceb_0_5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44" name="Google Shape;544;gd83d5bbceb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d83d5bbceb_0_4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parsing -&gt; errori scrittura</a:t>
            </a:r>
            <a:endParaRPr/>
          </a:p>
        </p:txBody>
      </p:sp>
      <p:sp>
        <p:nvSpPr>
          <p:cNvPr id="558" name="Google Shape;558;gd83d5bbceb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d83d5bbceb_0_5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ast -&gt; abstract syntactic tree albero sintattico</a:t>
            </a:r>
            <a:endParaRPr/>
          </a:p>
        </p:txBody>
      </p:sp>
      <p:sp>
        <p:nvSpPr>
          <p:cNvPr id="577" name="Google Shape;577;gd83d5bbceb_0_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d83d5bbceb_0_4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evaluator if there are any answer</a:t>
            </a:r>
            <a:endParaRPr/>
          </a:p>
        </p:txBody>
      </p:sp>
      <p:sp>
        <p:nvSpPr>
          <p:cNvPr id="601" name="Google Shape;601;gd83d5bbceb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d83d5bbceb_0_40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code generator that prepares the codes to sent to server</a:t>
            </a:r>
            <a:endParaRPr/>
          </a:p>
        </p:txBody>
      </p:sp>
      <p:sp>
        <p:nvSpPr>
          <p:cNvPr id="630" name="Google Shape;630;gd83d5bbceb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d83d5bbceb_0_36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predecural specification -&gt; procedure lanciate sul server in un altro linguaggio</a:t>
            </a:r>
            <a:endParaRPr/>
          </a:p>
        </p:txBody>
      </p:sp>
      <p:sp>
        <p:nvSpPr>
          <p:cNvPr id="664" name="Google Shape;664;gd83d5bbceb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d83d5bbceb_0_2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ottimizzazione </a:t>
            </a:r>
            <a:endParaRPr/>
          </a:p>
        </p:txBody>
      </p:sp>
      <p:sp>
        <p:nvSpPr>
          <p:cNvPr id="703" name="Google Shape;703;gd83d5bbceb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d83d5bbceb_0_3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esecuzione per ritorno dei dati</a:t>
            </a:r>
            <a:endParaRPr/>
          </a:p>
        </p:txBody>
      </p:sp>
      <p:sp>
        <p:nvSpPr>
          <p:cNvPr id="747" name="Google Shape;747;gd83d5bbceb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d83d5bbceb_0_1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Quelle in verde chiaro sono sul client ma non visibili all’utente</a:t>
            </a:r>
            <a:endParaRPr/>
          </a:p>
        </p:txBody>
      </p:sp>
      <p:sp>
        <p:nvSpPr>
          <p:cNvPr id="794" name="Google Shape;794;gd83d5bbceb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5" name="Google Shape;84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53" name="Google Shape;853;p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10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1" name="Google Shape;861;p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83d5bbceb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6" name="Google Shape;66;gd83d5bbc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1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9" name="Google Shape;869;p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7" name="Google Shape;87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5" name="Google Shape;88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1" name="Google Shape;89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1" name="Google Shape;1311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d83d5bbceb_0_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8" name="Google Shape;1318;gd83d5bbceb_0_9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d83d5bbceb_0_9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5" name="Google Shape;1325;gd83d5bbceb_0_9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32" name="Google Shape;133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42" name="Google Shape;1342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50" name="Google Shape;1350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4" name="Google Shape;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d8442e1d23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59" name="Google Shape;1359;gd8442e1d2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66" name="Google Shape;136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p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76" name="Google Shape;1376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84" name="Google Shape;1384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gd82f6e44ba_0_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3" name="Google Shape;1393;gd82f6e44ba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0" name="Google Shape;1400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0" name="Google Shape;1410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8" name="Google Shape;1418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d82f6e44ba_0_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7" name="Google Shape;1427;gd82f6e44b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4" name="Google Shape;1434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0" name="Google Shape;1440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8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8" name="Google Shape;1448;p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8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6" name="Google Shape;1456;p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64" name="Google Shape;1464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d5be0fe6f6_0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1" name="Google Shape;1491;gd5be0fe6f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7" name="Google Shape;1497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8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6" name="Google Shape;1506;p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8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7" name="Google Shape;1517;p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9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9" name="Google Shape;1529;p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2" name="Google Shape;1542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" name="Google Shape;88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Suggesrico Ask – Process + Act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100"/>
              <a:t>Cosi da eliminare Query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9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0" name="Google Shape;1550;p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9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0" name="Google Shape;1560;p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9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1" name="Google Shape;1571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9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83" name="Google Shape;1583;p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6" name="Google Shape;1596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d83d5bbceb_0_10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04" name="Google Shape;1604;gd83d5bbceb_0_1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d83d5bbceb_0_10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4" name="Google Shape;1614;gd83d5bbceb_0_10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4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6" name="Google Shape;1626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4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36" name="Google Shape;1636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44" name="Google Shape;1644;p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from(bucket: "training")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range(start: v.timeRangeStart, stop: v.timeRangeStop)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filter(fn: (r) =&gt; r._measurement == "iot-oven")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group(columns: ["_field"])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US" sz="1100"/>
              <a:t>  |&gt; mean()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gd82f6e44ba_0_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3" name="Google Shape;1653;gd82f6e44b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p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0" name="Google Shape;1660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p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6" name="Google Shape;1666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p4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86" name="Google Shape;2086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9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3" name="Google Shape;2093;p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" name="Google Shape;2100;p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01" name="Google Shape;2101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" name="Google Shape;2108;p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09" name="Google Shape;2109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p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6" name="Google Shape;2116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4" name="Google Shape;2704;p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05" name="Google Shape;2705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4" name="Google Shape;3364;p5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65" name="Google Shape;3365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 Slide 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9" descr="Picture 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69" descr="Picture 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69" descr="Picture 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413" y="639196"/>
            <a:ext cx="3417461" cy="64558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69"/>
          <p:cNvSpPr txBox="1">
            <a:spLocks noGrp="1"/>
          </p:cNvSpPr>
          <p:nvPr>
            <p:ph type="body" idx="1"/>
          </p:nvPr>
        </p:nvSpPr>
        <p:spPr>
          <a:xfrm>
            <a:off x="720171" y="3502450"/>
            <a:ext cx="3972855" cy="58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None/>
              <a:defRPr sz="1800">
                <a:latin typeface="Rubik"/>
                <a:ea typeface="Rubik"/>
                <a:cs typeface="Rubik"/>
                <a:sym typeface="Rubik"/>
              </a:defRPr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ubik"/>
              <a:buChar char="•"/>
              <a:defRPr sz="1800">
                <a:latin typeface="Rubik"/>
                <a:ea typeface="Rubik"/>
                <a:cs typeface="Rubik"/>
                <a:sym typeface="Rubik"/>
              </a:defRPr>
            </a:lvl5pPr>
            <a:lvl6pPr marL="2743200" lvl="5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cxnSp>
        <p:nvCxnSpPr>
          <p:cNvPr id="17" name="Google Shape;17;p69"/>
          <p:cNvCxnSpPr/>
          <p:nvPr/>
        </p:nvCxnSpPr>
        <p:spPr>
          <a:xfrm>
            <a:off x="720171" y="3369231"/>
            <a:ext cx="3851831" cy="1"/>
          </a:xfrm>
          <a:prstGeom prst="straightConnector1">
            <a:avLst/>
          </a:prstGeom>
          <a:noFill/>
          <a:ln w="9525" cap="flat" cmpd="sng">
            <a:solidFill>
              <a:srgbClr val="FFFFFF">
                <a:alpha val="50196"/>
              </a:srgbClr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" name="Google Shape;18;p6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" name="Google Shape;19;p69" descr="Shape, rectang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92506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69" descr="Background patter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3525" y="0"/>
            <a:ext cx="38004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69" descr="A picture containing text, clip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414" y="639197"/>
            <a:ext cx="3417460" cy="64558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69"/>
          <p:cNvSpPr txBox="1">
            <a:spLocks noGrp="1"/>
          </p:cNvSpPr>
          <p:nvPr>
            <p:ph type="subTitle" idx="2"/>
          </p:nvPr>
        </p:nvSpPr>
        <p:spPr>
          <a:xfrm>
            <a:off x="720171" y="3502451"/>
            <a:ext cx="3972854" cy="583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1800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69"/>
          <p:cNvSpPr txBox="1"/>
          <p:nvPr/>
        </p:nvSpPr>
        <p:spPr>
          <a:xfrm>
            <a:off x="720171" y="1898254"/>
            <a:ext cx="3972854" cy="1346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ubik Light"/>
              <a:buNone/>
            </a:pPr>
            <a:endParaRPr sz="3000" b="0" i="0" u="none" strike="noStrike" cap="none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24" name="Google Shape;24;p69"/>
          <p:cNvCxnSpPr/>
          <p:nvPr/>
        </p:nvCxnSpPr>
        <p:spPr>
          <a:xfrm>
            <a:off x="720171" y="3369232"/>
            <a:ext cx="3851830" cy="0"/>
          </a:xfrm>
          <a:prstGeom prst="straightConnector1">
            <a:avLst/>
          </a:prstGeom>
          <a:noFill/>
          <a:ln w="9525" cap="flat" cmpd="sng">
            <a:solidFill>
              <a:schemeClr val="lt1">
                <a:alpha val="50196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69"/>
          <p:cNvSpPr txBox="1">
            <a:spLocks noGrp="1"/>
          </p:cNvSpPr>
          <p:nvPr>
            <p:ph type="body" idx="3"/>
          </p:nvPr>
        </p:nvSpPr>
        <p:spPr>
          <a:xfrm>
            <a:off x="720170" y="1851743"/>
            <a:ext cx="4006850" cy="140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/>
            </a:lvl2pPr>
            <a:lvl3pPr marL="1371600" lvl="2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marL="2286000" lvl="4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marL="2743200" lvl="5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Message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70" descr="Picture 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62750" y="0"/>
            <a:ext cx="2381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0"/>
          <p:cNvSpPr txBox="1">
            <a:spLocks noGrp="1"/>
          </p:cNvSpPr>
          <p:nvPr>
            <p:ph type="title"/>
          </p:nvPr>
        </p:nvSpPr>
        <p:spPr>
          <a:xfrm>
            <a:off x="431581" y="179293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Calibri"/>
              <a:buNone/>
              <a:defRPr sz="3300"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solidFill>
          <a:schemeClr val="dk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luxDays - Content Dark">
  <p:cSld name="InfluxDays - Content Dar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4"/>
          <p:cNvSpPr txBox="1">
            <a:spLocks noGrp="1"/>
          </p:cNvSpPr>
          <p:nvPr>
            <p:ph type="body" idx="1"/>
          </p:nvPr>
        </p:nvSpPr>
        <p:spPr>
          <a:xfrm>
            <a:off x="463540" y="1244338"/>
            <a:ext cx="8208349" cy="339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lvl="0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marL="914400" lvl="1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–"/>
              <a:defRPr/>
            </a:lvl2pPr>
            <a:lvl3pPr marL="1371600" lvl="2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3pPr>
            <a:lvl4pPr marL="1828800" lvl="3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▫"/>
              <a:defRPr/>
            </a:lvl4pPr>
            <a:lvl5pPr marL="2286000" lvl="4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  <a:defRPr/>
            </a:lvl5pPr>
            <a:lvl6pPr marL="2743200" lvl="5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6pPr>
            <a:lvl7pPr marL="3200400" lvl="6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7pPr>
            <a:lvl8pPr marL="3657600" lvl="7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8pPr>
            <a:lvl9pPr marL="4114800" lvl="8" indent="-36195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7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68" descr="Picture 1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4729162"/>
            <a:ext cx="9143999" cy="4104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68"/>
          <p:cNvSpPr txBox="1"/>
          <p:nvPr/>
        </p:nvSpPr>
        <p:spPr>
          <a:xfrm>
            <a:off x="3914936" y="4889489"/>
            <a:ext cx="1314128" cy="12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r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© 2021 InfluxData. All rights reserved.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68"/>
          <p:cNvSpPr txBox="1"/>
          <p:nvPr/>
        </p:nvSpPr>
        <p:spPr>
          <a:xfrm>
            <a:off x="8646428" y="4889491"/>
            <a:ext cx="127001" cy="17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1400"/>
              <a:buFont typeface="Rubik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6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68"/>
          <p:cNvSpPr txBox="1">
            <a:spLocks noGrp="1"/>
          </p:cNvSpPr>
          <p:nvPr>
            <p:ph type="body" idx="1"/>
          </p:nvPr>
        </p:nvSpPr>
        <p:spPr>
          <a:xfrm>
            <a:off x="463540" y="1244338"/>
            <a:ext cx="8208349" cy="339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>
            <a:lvl1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▫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-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6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  <a:defRPr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3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3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>
            <a:spLocks noGrp="1"/>
          </p:cNvSpPr>
          <p:nvPr>
            <p:ph type="title" idx="4294967295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Basic Data Analysis</a:t>
            </a:r>
            <a:endParaRPr sz="3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43" name="Google Shape;43;p1"/>
          <p:cNvSpPr txBox="1"/>
          <p:nvPr/>
        </p:nvSpPr>
        <p:spPr>
          <a:xfrm>
            <a:off x="711705" y="3507707"/>
            <a:ext cx="52971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Emanuele Della Valle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Politecnico di Milano 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Partner @ Quantia Consulting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Balduini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CEO @ Quantia Consulting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Tommasini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0012" marR="0" lvl="0" indent="-1000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University of Tartu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Flux is Open</a:t>
            </a:r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</a:t>
            </a:fld>
            <a:endParaRPr/>
          </a:p>
        </p:txBody>
      </p:sp>
      <p:pic>
        <p:nvPicPr>
          <p:cNvPr id="110" name="Google Shape;110;p9" descr="Picture 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1847" y="1273639"/>
            <a:ext cx="8111778" cy="3131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4098;p5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4099" name="Google Shape;4099;p54"/>
          <p:cNvSpPr txBox="1">
            <a:spLocks noGrp="1"/>
          </p:cNvSpPr>
          <p:nvPr>
            <p:ph type="sldNum" idx="12"/>
          </p:nvPr>
        </p:nvSpPr>
        <p:spPr>
          <a:xfrm>
            <a:off x="8705050" y="4842025"/>
            <a:ext cx="286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100</a:t>
            </a:fld>
            <a:endParaRPr/>
          </a:p>
        </p:txBody>
      </p:sp>
      <p:grpSp>
        <p:nvGrpSpPr>
          <p:cNvPr id="4100" name="Google Shape;4100;p54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4101" name="Google Shape;4101;p54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4102" name="Google Shape;4102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3" name="Google Shape;4103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4" name="Google Shape;410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5" name="Google Shape;410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6" name="Google Shape;410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7" name="Google Shape;4107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8" name="Google Shape;4108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9" name="Google Shape;4109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0" name="Google Shape;4110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1" name="Google Shape;4111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12" name="Google Shape;4112;p54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4113" name="Google Shape;4113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4" name="Google Shape;4114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5" name="Google Shape;4115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6" name="Google Shape;4116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7" name="Google Shape;4117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8" name="Google Shape;4118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9" name="Google Shape;4119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0" name="Google Shape;4120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1" name="Google Shape;4121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2" name="Google Shape;4122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23" name="Google Shape;4123;p54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4124" name="Google Shape;4124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5" name="Google Shape;4125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6" name="Google Shape;4126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7" name="Google Shape;4127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8" name="Google Shape;4128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29" name="Google Shape;4129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0" name="Google Shape;4130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1" name="Google Shape;4131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2" name="Google Shape;4132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3" name="Google Shape;4133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34" name="Google Shape;4134;p54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4135" name="Google Shape;4135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6" name="Google Shape;4136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7" name="Google Shape;4137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8" name="Google Shape;4138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39" name="Google Shape;4139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0" name="Google Shape;414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1" name="Google Shape;4141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2" name="Google Shape;414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3" name="Google Shape;4143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4" name="Google Shape;4144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45" name="Google Shape;4145;p54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4146" name="Google Shape;4146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7" name="Google Shape;4147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8" name="Google Shape;4148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9" name="Google Shape;4149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0" name="Google Shape;4150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1" name="Google Shape;4151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2" name="Google Shape;4152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3" name="Google Shape;4153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4" name="Google Shape;4154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5" name="Google Shape;4155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156" name="Google Shape;4156;p54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54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54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54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0" name="Google Shape;4160;p54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54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54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54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54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54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54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54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54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54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54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54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54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54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54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54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54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54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54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54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54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54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54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54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54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54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54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54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54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54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54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54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54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54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54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54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54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54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54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54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54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54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54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54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54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54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54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54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54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54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54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54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54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54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54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54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54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54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54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54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54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54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54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54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54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54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54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54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54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54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54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54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54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54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54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5" name="Google Shape;4235;p54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54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54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54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54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54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54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54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54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54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54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54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54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54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54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54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54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54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54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54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54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54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54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54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54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54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54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54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54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54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54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54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54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54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54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54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54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54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54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54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54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54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54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54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54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54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54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54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54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54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54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54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54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54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54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54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54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54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54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54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54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54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54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54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54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54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54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54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54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54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54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54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54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54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54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54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54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54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54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54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54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54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54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54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54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54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54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54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54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54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54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54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54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54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54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54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54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54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54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54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54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54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54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54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54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54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54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54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54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54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54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54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54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54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54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54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54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54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54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54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54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54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54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54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54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54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54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54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54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54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54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54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54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54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54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54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54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54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54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54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54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76" name="Google Shape;4376;p54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4377" name="Google Shape;4377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8" name="Google Shape;4378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9" name="Google Shape;4379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0" name="Google Shape;4380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1" name="Google Shape;4381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2" name="Google Shape;438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3" name="Google Shape;438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4" name="Google Shape;4384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5" name="Google Shape;438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6" name="Google Shape;4386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87" name="Google Shape;4387;p54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4388" name="Google Shape;4388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9" name="Google Shape;4389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0" name="Google Shape;4390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1" name="Google Shape;4391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2" name="Google Shape;439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3" name="Google Shape;4393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4" name="Google Shape;4394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5" name="Google Shape;439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6" name="Google Shape;439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97" name="Google Shape;439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98" name="Google Shape;4398;p54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4399" name="Google Shape;4399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0" name="Google Shape;4400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1" name="Google Shape;4401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2" name="Google Shape;4402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3" name="Google Shape;440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4" name="Google Shape;440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5" name="Google Shape;4405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6" name="Google Shape;4406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7" name="Google Shape;4407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08" name="Google Shape;4408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9" name="Google Shape;4409;p54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4410" name="Google Shape;4410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1" name="Google Shape;4411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2" name="Google Shape;4412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3" name="Google Shape;441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4" name="Google Shape;4414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5" name="Google Shape;4415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6" name="Google Shape;4416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7" name="Google Shape;4417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8" name="Google Shape;4418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19" name="Google Shape;4419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20" name="Google Shape;4420;p54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4421" name="Google Shape;4421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2" name="Google Shape;4422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3" name="Google Shape;4423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4" name="Google Shape;4424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5" name="Google Shape;4425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6" name="Google Shape;4426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7" name="Google Shape;4427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8" name="Google Shape;4428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29" name="Google Shape;4429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0" name="Google Shape;4430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31" name="Google Shape;4431;p54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2" name="Google Shape;4432;p54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3" name="Google Shape;4433;p54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p54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5" name="Google Shape;4435;p54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54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54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54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54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54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54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54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54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54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54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54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54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54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54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54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54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54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54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54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54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54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54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54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54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54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54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54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54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54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54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54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54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54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54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54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54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54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54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54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54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54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54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54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54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54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54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54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54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54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54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54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54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54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54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54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54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54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54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54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54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54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54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54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54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54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54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54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54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54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54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54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54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54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54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54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54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54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54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54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54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54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54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54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54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54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54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54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54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54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54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54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54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54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54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54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54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54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54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54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54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54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54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54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54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54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54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54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54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54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54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54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54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54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54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54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54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54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54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54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54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54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54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54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54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0" name="Google Shape;4560;p54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54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54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54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54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54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54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54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54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54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54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54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54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54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54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54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54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54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54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54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54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54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54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54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54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54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54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54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54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54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54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54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54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54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54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54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54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54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54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54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54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01" name="Google Shape;4601;p54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4602" name="Google Shape;4602;p54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4603" name="Google Shape;4603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4" name="Google Shape;4604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5" name="Google Shape;4605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6" name="Google Shape;4606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7" name="Google Shape;4607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8" name="Google Shape;4608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9" name="Google Shape;4609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0" name="Google Shape;4610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1" name="Google Shape;4611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2" name="Google Shape;4612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13" name="Google Shape;4613;p54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4614" name="Google Shape;4614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5" name="Google Shape;4615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6" name="Google Shape;4616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7" name="Google Shape;4617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8" name="Google Shape;4618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9" name="Google Shape;4619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0" name="Google Shape;4620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1" name="Google Shape;4621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2" name="Google Shape;4622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3" name="Google Shape;4623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24" name="Google Shape;4624;p54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4625" name="Google Shape;4625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6" name="Google Shape;4626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7" name="Google Shape;4627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8" name="Google Shape;4628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9" name="Google Shape;4629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0" name="Google Shape;4630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1" name="Google Shape;4631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2" name="Google Shape;4632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3" name="Google Shape;4633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4" name="Google Shape;4634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35" name="Google Shape;4635;p54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4636" name="Google Shape;4636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7" name="Google Shape;4637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8" name="Google Shape;4638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9" name="Google Shape;4639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0" name="Google Shape;4640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1" name="Google Shape;4641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2" name="Google Shape;4642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3" name="Google Shape;4643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4" name="Google Shape;4644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5" name="Google Shape;4645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46" name="Google Shape;4646;p54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4647" name="Google Shape;4647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8" name="Google Shape;4648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9" name="Google Shape;4649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0" name="Google Shape;4650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1" name="Google Shape;4651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2" name="Google Shape;4652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3" name="Google Shape;4653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4" name="Google Shape;4654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5" name="Google Shape;4655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6" name="Google Shape;4656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657" name="Google Shape;4657;p54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54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54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54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54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54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54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54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54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54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54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54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54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54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54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54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54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54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54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54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77" name="Google Shape;4677;p54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4678" name="Google Shape;4678;p54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54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54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54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54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54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54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54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54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54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54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54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54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54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54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54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54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54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54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54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54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54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54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54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54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54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54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54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54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54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54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54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54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54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54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54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54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54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54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54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54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54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54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54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54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54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54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54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54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54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54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54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54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54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54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54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54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54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54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54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54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54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54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54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54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54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54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54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54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54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48" name="Google Shape;4748;p54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4749" name="Google Shape;4749;p54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54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54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54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54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54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54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54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54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54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54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54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54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54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54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54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54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54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54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54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54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54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54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54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54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54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54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54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54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54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54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54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54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54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54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54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54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54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54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54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54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54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54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54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54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54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54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54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54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54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54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54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54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54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54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54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54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54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54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54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54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54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54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54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54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54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54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54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54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54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9" name="Google Shape;4819;p54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4820" name="Google Shape;4820;p54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54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54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54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54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54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54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54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54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54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54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54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54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54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54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54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54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54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54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54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54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54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54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54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54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54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54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54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54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54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54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54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54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54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54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54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54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54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54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54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54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54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54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54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54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54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54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54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54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54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54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54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54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54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54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54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54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54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54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54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80" name="Google Shape;4880;p54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4881" name="Google Shape;4881;p54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2" name="Google Shape;4882;p54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3" name="Google Shape;4883;p54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4" name="Google Shape;4884;p54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5" name="Google Shape;4885;p54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6" name="Google Shape;4886;p54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7" name="Google Shape;4887;p54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8" name="Google Shape;4888;p54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9" name="Google Shape;4889;p54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0" name="Google Shape;4890;p54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91" name="Google Shape;4891;p54"/>
          <p:cNvSpPr/>
          <p:nvPr/>
        </p:nvSpPr>
        <p:spPr>
          <a:xfrm>
            <a:off x="3193540" y="1462448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2" name="Google Shape;4892;p54"/>
          <p:cNvSpPr txBox="1"/>
          <p:nvPr/>
        </p:nvSpPr>
        <p:spPr>
          <a:xfrm>
            <a:off x="858775" y="4338082"/>
            <a:ext cx="397719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[4]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93" name="Google Shape;4893;p54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4894" name="Google Shape;4894;p54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895" name="Google Shape;4895;p54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96" name="Google Shape;4896;p54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1" name="Google Shape;4901;p5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4902" name="Google Shape;4902;p55"/>
          <p:cNvSpPr txBox="1">
            <a:spLocks noGrp="1"/>
          </p:cNvSpPr>
          <p:nvPr>
            <p:ph type="sldNum" idx="12"/>
          </p:nvPr>
        </p:nvSpPr>
        <p:spPr>
          <a:xfrm>
            <a:off x="8671925" y="4842025"/>
            <a:ext cx="319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101</a:t>
            </a:fld>
            <a:endParaRPr/>
          </a:p>
        </p:txBody>
      </p:sp>
      <p:grpSp>
        <p:nvGrpSpPr>
          <p:cNvPr id="4903" name="Google Shape;4903;p55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4904" name="Google Shape;4904;p55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4905" name="Google Shape;4905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6" name="Google Shape;4906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7" name="Google Shape;490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8" name="Google Shape;490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9" name="Google Shape;490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0" name="Google Shape;491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1" name="Google Shape;4911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2" name="Google Shape;491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3" name="Google Shape;491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4" name="Google Shape;4914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15" name="Google Shape;4915;p55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4916" name="Google Shape;4916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7" name="Google Shape;4917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8" name="Google Shape;4918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9" name="Google Shape;4919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0" name="Google Shape;492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1" name="Google Shape;4921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2" name="Google Shape;492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3" name="Google Shape;492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4" name="Google Shape;492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5" name="Google Shape;492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26" name="Google Shape;4926;p55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4927" name="Google Shape;4927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8" name="Google Shape;4928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9" name="Google Shape;4929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0" name="Google Shape;4930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1" name="Google Shape;4931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2" name="Google Shape;493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3" name="Google Shape;4933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4" name="Google Shape;4934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5" name="Google Shape;4935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6" name="Google Shape;4936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37" name="Google Shape;4937;p55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4938" name="Google Shape;4938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9" name="Google Shape;4939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0" name="Google Shape;494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1" name="Google Shape;4941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2" name="Google Shape;494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3" name="Google Shape;494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4" name="Google Shape;494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5" name="Google Shape;494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6" name="Google Shape;494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7" name="Google Shape;494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48" name="Google Shape;4948;p55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4949" name="Google Shape;4949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0" name="Google Shape;495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1" name="Google Shape;495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2" name="Google Shape;4952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3" name="Google Shape;495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4" name="Google Shape;495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5" name="Google Shape;4955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6" name="Google Shape;4956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7" name="Google Shape;495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8" name="Google Shape;4958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959" name="Google Shape;4959;p55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0" name="Google Shape;4960;p55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1" name="Google Shape;4961;p55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2" name="Google Shape;4962;p55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3" name="Google Shape;4963;p55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55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55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55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55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55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9" name="Google Shape;4969;p55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55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55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55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55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55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55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55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55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55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55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55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55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55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55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55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55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55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55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55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55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55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55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55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55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55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55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55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55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55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55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55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55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55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55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55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55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55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55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55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55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55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55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55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55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55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55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55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55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55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55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55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55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55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55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55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55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55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55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55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55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55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55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55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55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55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55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55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55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55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55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55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55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55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55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55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55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55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55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55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55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55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55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55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55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55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55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55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55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55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55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55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55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55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55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55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55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55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55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55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55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55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1" name="Google Shape;5071;p55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2" name="Google Shape;5072;p55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55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55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55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55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55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55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55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55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55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55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55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55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55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55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55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55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55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55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55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55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55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55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55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55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55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55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55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55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55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55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55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55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55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55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55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55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9" name="Google Shape;5109;p55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0" name="Google Shape;5110;p55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55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55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55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55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55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55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55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8" name="Google Shape;5118;p55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9" name="Google Shape;5119;p55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55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55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55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55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55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55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55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55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55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55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55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55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55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55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55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55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55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55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55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55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55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55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55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55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55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55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55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55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55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55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55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55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55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55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55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55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55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55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55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55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55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55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55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55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55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55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55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55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55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55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55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55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55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55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55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55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55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55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55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79" name="Google Shape;5179;p55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5180" name="Google Shape;5180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1" name="Google Shape;518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2" name="Google Shape;518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3" name="Google Shape;518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4" name="Google Shape;518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5" name="Google Shape;518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6" name="Google Shape;518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7" name="Google Shape;518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8" name="Google Shape;518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9" name="Google Shape;5189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90" name="Google Shape;5190;p55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5191" name="Google Shape;519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2" name="Google Shape;5192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3" name="Google Shape;519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4" name="Google Shape;519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5" name="Google Shape;519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6" name="Google Shape;519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7" name="Google Shape;519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8" name="Google Shape;519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9" name="Google Shape;519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0" name="Google Shape;520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01" name="Google Shape;5201;p55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5202" name="Google Shape;5202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3" name="Google Shape;5203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4" name="Google Shape;5204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5" name="Google Shape;5205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6" name="Google Shape;520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7" name="Google Shape;520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8" name="Google Shape;5208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9" name="Google Shape;5209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0" name="Google Shape;5210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1" name="Google Shape;521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12" name="Google Shape;5212;p55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5213" name="Google Shape;5213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4" name="Google Shape;5214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5" name="Google Shape;5215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6" name="Google Shape;521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7" name="Google Shape;5217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8" name="Google Shape;5218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9" name="Google Shape;5219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0" name="Google Shape;522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1" name="Google Shape;5221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2" name="Google Shape;522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223" name="Google Shape;5223;p55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5224" name="Google Shape;5224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5" name="Google Shape;522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6" name="Google Shape;5226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7" name="Google Shape;5227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8" name="Google Shape;5228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9" name="Google Shape;5229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0" name="Google Shape;523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1" name="Google Shape;5231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2" name="Google Shape;523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3" name="Google Shape;5233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34" name="Google Shape;5234;p55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5" name="Google Shape;5235;p55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6" name="Google Shape;5236;p55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7" name="Google Shape;5237;p55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8" name="Google Shape;5238;p55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55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55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55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55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55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55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55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55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55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55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55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55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55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55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55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55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55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55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55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55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55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55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55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55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55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55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55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55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55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55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55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55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55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55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55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55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55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55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55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55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55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55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55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55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55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55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55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55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7" name="Google Shape;5287;p55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8" name="Google Shape;5288;p55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55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55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55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55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55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55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5" name="Google Shape;5295;p55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55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55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55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55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55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55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55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55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55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55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55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55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55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55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55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55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55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55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55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55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55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55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55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55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55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55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55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55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55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55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55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55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55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55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55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55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55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55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55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55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55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55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55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55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55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55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55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55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55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55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55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55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55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55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55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55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55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55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55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55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55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55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55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55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55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55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55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55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55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55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55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55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55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55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55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55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55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55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55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55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55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55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55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55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55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55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55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55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55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55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55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55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55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55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55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55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55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55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55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55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55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55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55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55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55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55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55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55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04" name="Google Shape;5404;p55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5405" name="Google Shape;5405;p55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5406" name="Google Shape;5406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7" name="Google Shape;5407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8" name="Google Shape;5408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9" name="Google Shape;5409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0" name="Google Shape;5410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1" name="Google Shape;5411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2" name="Google Shape;5412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3" name="Google Shape;5413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4" name="Google Shape;5414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5" name="Google Shape;5415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16" name="Google Shape;5416;p55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5417" name="Google Shape;5417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8" name="Google Shape;5418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9" name="Google Shape;5419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0" name="Google Shape;5420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1" name="Google Shape;5421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2" name="Google Shape;5422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3" name="Google Shape;5423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4" name="Google Shape;5424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5" name="Google Shape;5425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6" name="Google Shape;5426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27" name="Google Shape;5427;p55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5428" name="Google Shape;5428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9" name="Google Shape;5429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0" name="Google Shape;5430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1" name="Google Shape;5431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2" name="Google Shape;5432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3" name="Google Shape;543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4" name="Google Shape;5434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5" name="Google Shape;5435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6" name="Google Shape;5436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7" name="Google Shape;5437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38" name="Google Shape;5438;p55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5439" name="Google Shape;5439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0" name="Google Shape;5440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1" name="Google Shape;5441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2" name="Google Shape;5442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3" name="Google Shape;5443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4" name="Google Shape;544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5" name="Google Shape;5445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6" name="Google Shape;5446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7" name="Google Shape;5447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8" name="Google Shape;5448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49" name="Google Shape;5449;p55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5450" name="Google Shape;5450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1" name="Google Shape;5451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2" name="Google Shape;5452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3" name="Google Shape;5453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4" name="Google Shape;5454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5" name="Google Shape;5455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6" name="Google Shape;5456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7" name="Google Shape;5457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8" name="Google Shape;5458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9" name="Google Shape;5459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460" name="Google Shape;5460;p55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1" name="Google Shape;5461;p55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2" name="Google Shape;5462;p55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3" name="Google Shape;5463;p55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4" name="Google Shape;5464;p55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5" name="Google Shape;5465;p55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55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55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55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55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55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55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55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3" name="Google Shape;5473;p55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55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55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55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55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55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55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80" name="Google Shape;5480;p55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5481" name="Google Shape;5481;p55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55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55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4" name="Google Shape;5484;p55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5" name="Google Shape;5485;p55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6" name="Google Shape;5486;p55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7" name="Google Shape;5487;p55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55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55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55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55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55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3" name="Google Shape;5493;p55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4" name="Google Shape;5494;p55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5" name="Google Shape;5495;p55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6" name="Google Shape;5496;p55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7" name="Google Shape;5497;p55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8" name="Google Shape;5498;p55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9" name="Google Shape;5499;p55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0" name="Google Shape;5500;p55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1" name="Google Shape;5501;p55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2" name="Google Shape;5502;p55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3" name="Google Shape;5503;p55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4" name="Google Shape;5504;p55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5" name="Google Shape;5505;p55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6" name="Google Shape;5506;p55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7" name="Google Shape;5507;p55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8" name="Google Shape;5508;p55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9" name="Google Shape;5509;p55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0" name="Google Shape;5510;p55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1" name="Google Shape;5511;p55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2" name="Google Shape;5512;p55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3" name="Google Shape;5513;p55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4" name="Google Shape;5514;p55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5" name="Google Shape;5515;p55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6" name="Google Shape;5516;p55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7" name="Google Shape;5517;p55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8" name="Google Shape;5518;p55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9" name="Google Shape;5519;p55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0" name="Google Shape;5520;p55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1" name="Google Shape;5521;p55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2" name="Google Shape;5522;p55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3" name="Google Shape;5523;p55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4" name="Google Shape;5524;p55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5" name="Google Shape;5525;p55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6" name="Google Shape;5526;p55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7" name="Google Shape;5527;p55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8" name="Google Shape;5528;p55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9" name="Google Shape;5529;p55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0" name="Google Shape;5530;p55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1" name="Google Shape;5531;p55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2" name="Google Shape;5532;p55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3" name="Google Shape;5533;p55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4" name="Google Shape;5534;p55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5" name="Google Shape;5535;p55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6" name="Google Shape;5536;p55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7" name="Google Shape;5537;p55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8" name="Google Shape;5538;p55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9" name="Google Shape;5539;p55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0" name="Google Shape;5540;p55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1" name="Google Shape;5541;p55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2" name="Google Shape;5542;p55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3" name="Google Shape;5543;p55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4" name="Google Shape;5544;p55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5" name="Google Shape;5545;p55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6" name="Google Shape;5546;p55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7" name="Google Shape;5547;p55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8" name="Google Shape;5548;p55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9" name="Google Shape;5549;p55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0" name="Google Shape;5550;p55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51" name="Google Shape;5551;p55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5552" name="Google Shape;5552;p55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3" name="Google Shape;5553;p55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4" name="Google Shape;5554;p55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5" name="Google Shape;5555;p55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6" name="Google Shape;5556;p55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7" name="Google Shape;5557;p55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8" name="Google Shape;5558;p55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9" name="Google Shape;5559;p55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0" name="Google Shape;5560;p55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1" name="Google Shape;5561;p55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2" name="Google Shape;5562;p55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3" name="Google Shape;5563;p55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4" name="Google Shape;5564;p55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5" name="Google Shape;5565;p55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6" name="Google Shape;5566;p55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7" name="Google Shape;5567;p55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8" name="Google Shape;5568;p55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9" name="Google Shape;5569;p55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0" name="Google Shape;5570;p55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1" name="Google Shape;5571;p55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2" name="Google Shape;5572;p55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3" name="Google Shape;5573;p55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4" name="Google Shape;5574;p55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5" name="Google Shape;5575;p55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6" name="Google Shape;5576;p55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7" name="Google Shape;5577;p55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8" name="Google Shape;5578;p55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9" name="Google Shape;5579;p55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0" name="Google Shape;5580;p55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1" name="Google Shape;5581;p55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2" name="Google Shape;5582;p55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3" name="Google Shape;5583;p55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4" name="Google Shape;5584;p55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5" name="Google Shape;5585;p55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6" name="Google Shape;5586;p55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7" name="Google Shape;5587;p55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8" name="Google Shape;5588;p55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9" name="Google Shape;5589;p55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0" name="Google Shape;5590;p55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1" name="Google Shape;5591;p55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2" name="Google Shape;5592;p55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3" name="Google Shape;5593;p55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4" name="Google Shape;5594;p55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5" name="Google Shape;5595;p55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6" name="Google Shape;5596;p55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7" name="Google Shape;5597;p55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8" name="Google Shape;5598;p55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9" name="Google Shape;5599;p55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0" name="Google Shape;5600;p55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1" name="Google Shape;5601;p55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2" name="Google Shape;5602;p55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3" name="Google Shape;5603;p55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4" name="Google Shape;5604;p55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5" name="Google Shape;5605;p55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6" name="Google Shape;5606;p55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7" name="Google Shape;5607;p55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55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55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0" name="Google Shape;5610;p55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1" name="Google Shape;5611;p55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2" name="Google Shape;5612;p55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3" name="Google Shape;5613;p55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4" name="Google Shape;5614;p55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5" name="Google Shape;5615;p55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6" name="Google Shape;5616;p55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7" name="Google Shape;5617;p55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8" name="Google Shape;5618;p55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9" name="Google Shape;5619;p55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0" name="Google Shape;5620;p55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1" name="Google Shape;5621;p55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22" name="Google Shape;5622;p55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5623" name="Google Shape;5623;p55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4" name="Google Shape;5624;p55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5" name="Google Shape;5625;p55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6" name="Google Shape;5626;p55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7" name="Google Shape;5627;p55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8" name="Google Shape;5628;p55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9" name="Google Shape;5629;p55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0" name="Google Shape;5630;p55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1" name="Google Shape;5631;p55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2" name="Google Shape;5632;p55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3" name="Google Shape;5633;p55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4" name="Google Shape;5634;p55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5" name="Google Shape;5635;p55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6" name="Google Shape;5636;p55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7" name="Google Shape;5637;p55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8" name="Google Shape;5638;p55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9" name="Google Shape;5639;p55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0" name="Google Shape;5640;p55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1" name="Google Shape;5641;p55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2" name="Google Shape;5642;p55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3" name="Google Shape;5643;p55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4" name="Google Shape;5644;p55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5" name="Google Shape;5645;p55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6" name="Google Shape;5646;p55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7" name="Google Shape;5647;p55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8" name="Google Shape;5648;p55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9" name="Google Shape;5649;p55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0" name="Google Shape;5650;p55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1" name="Google Shape;5651;p55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2" name="Google Shape;5652;p55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3" name="Google Shape;5653;p55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4" name="Google Shape;5654;p55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5" name="Google Shape;5655;p55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6" name="Google Shape;5656;p55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7" name="Google Shape;5657;p55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8" name="Google Shape;5658;p55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9" name="Google Shape;5659;p55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0" name="Google Shape;5660;p55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1" name="Google Shape;5661;p55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2" name="Google Shape;5662;p55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3" name="Google Shape;5663;p55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4" name="Google Shape;5664;p55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5" name="Google Shape;5665;p55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6" name="Google Shape;5666;p55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7" name="Google Shape;5667;p55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8" name="Google Shape;5668;p55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9" name="Google Shape;5669;p55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0" name="Google Shape;5670;p55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1" name="Google Shape;5671;p55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2" name="Google Shape;5672;p55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3" name="Google Shape;5673;p55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4" name="Google Shape;5674;p55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5" name="Google Shape;5675;p55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6" name="Google Shape;5676;p55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7" name="Google Shape;5677;p55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8" name="Google Shape;5678;p55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9" name="Google Shape;5679;p55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0" name="Google Shape;5680;p55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1" name="Google Shape;5681;p55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2" name="Google Shape;5682;p55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683" name="Google Shape;5683;p55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5684" name="Google Shape;5684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5" name="Google Shape;5685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6" name="Google Shape;5686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7" name="Google Shape;5687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8" name="Google Shape;5688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9" name="Google Shape;5689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0" name="Google Shape;5690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1" name="Google Shape;5691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2" name="Google Shape;5692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3" name="Google Shape;5693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694" name="Google Shape;5694;p55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5695" name="Google Shape;5695;p55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5696" name="Google Shape;5696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7" name="Google Shape;5697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8" name="Google Shape;5698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9" name="Google Shape;5699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0" name="Google Shape;570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1" name="Google Shape;5701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2" name="Google Shape;5702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3" name="Google Shape;570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4" name="Google Shape;570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5" name="Google Shape;5705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06" name="Google Shape;5706;p55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5707" name="Google Shape;5707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8" name="Google Shape;5708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9" name="Google Shape;5709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0" name="Google Shape;5710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1" name="Google Shape;5711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2" name="Google Shape;571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3" name="Google Shape;5713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4" name="Google Shape;5714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5" name="Google Shape;5715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6" name="Google Shape;5716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17" name="Google Shape;5717;p55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5718" name="Google Shape;5718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9" name="Google Shape;5719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0" name="Google Shape;5720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1" name="Google Shape;5721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2" name="Google Shape;5722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3" name="Google Shape;5723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4" name="Google Shape;5724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5" name="Google Shape;5725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6" name="Google Shape;5726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7" name="Google Shape;572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28" name="Google Shape;5728;p55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5729" name="Google Shape;5729;p55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0" name="Google Shape;5730;p55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1" name="Google Shape;5731;p55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2" name="Google Shape;5732;p55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3" name="Google Shape;5733;p55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4" name="Google Shape;5734;p55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5" name="Google Shape;5735;p55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6" name="Google Shape;5736;p55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7" name="Google Shape;5737;p55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8" name="Google Shape;5738;p55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739" name="Google Shape;5739;p55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0" name="Google Shape;5740;p55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1" name="Google Shape;5741;p55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2" name="Google Shape;5742;p55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3" name="Google Shape;5743;p55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4" name="Google Shape;5744;p55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5" name="Google Shape;5745;p55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6" name="Google Shape;5746;p55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7" name="Google Shape;5747;p55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8" name="Google Shape;5748;p55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9" name="Google Shape;5749;p55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0" name="Google Shape;5750;p55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1" name="Google Shape;5751;p55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2" name="Google Shape;5752;p55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3" name="Google Shape;5753;p55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4" name="Google Shape;5754;p55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5" name="Google Shape;5755;p55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6" name="Google Shape;5756;p55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7" name="Google Shape;5757;p55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8" name="Google Shape;5758;p55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9" name="Google Shape;5759;p55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0" name="Google Shape;5760;p55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1" name="Google Shape;5761;p55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2" name="Google Shape;5762;p55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3" name="Google Shape;5763;p55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4" name="Google Shape;5764;p55"/>
            <p:cNvSpPr/>
            <p:nvPr/>
          </p:nvSpPr>
          <p:spPr>
            <a:xfrm rot="10800000" flipH="1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5" name="Google Shape;5765;p55"/>
            <p:cNvSpPr/>
            <p:nvPr/>
          </p:nvSpPr>
          <p:spPr>
            <a:xfrm rot="10800000" flipH="1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6" name="Google Shape;5766;p55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7" name="Google Shape;5767;p55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8" name="Google Shape;5768;p55"/>
            <p:cNvSpPr/>
            <p:nvPr/>
          </p:nvSpPr>
          <p:spPr>
            <a:xfrm rot="10800000" flipH="1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69" name="Google Shape;5769;p55"/>
          <p:cNvSpPr/>
          <p:nvPr/>
        </p:nvSpPr>
        <p:spPr>
          <a:xfrm>
            <a:off x="4037057" y="1462449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0" name="Google Shape;5770;p55"/>
          <p:cNvSpPr txBox="1"/>
          <p:nvPr/>
        </p:nvSpPr>
        <p:spPr>
          <a:xfrm>
            <a:off x="858776" y="4338082"/>
            <a:ext cx="5212244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[5]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71" name="Google Shape;5771;p55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5772" name="Google Shape;5772;p55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773" name="Google Shape;5773;p55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74" name="Google Shape;5774;p55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9" name="Google Shape;5779;p5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5780" name="Google Shape;5780;p56"/>
          <p:cNvSpPr txBox="1">
            <a:spLocks noGrp="1"/>
          </p:cNvSpPr>
          <p:nvPr>
            <p:ph type="sldNum" idx="12"/>
          </p:nvPr>
        </p:nvSpPr>
        <p:spPr>
          <a:xfrm>
            <a:off x="8704375" y="4842025"/>
            <a:ext cx="287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102</a:t>
            </a:fld>
            <a:endParaRPr/>
          </a:p>
        </p:txBody>
      </p:sp>
      <p:grpSp>
        <p:nvGrpSpPr>
          <p:cNvPr id="5781" name="Google Shape;5781;p56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5782" name="Google Shape;5782;p56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5783" name="Google Shape;5783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4" name="Google Shape;5784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5" name="Google Shape;578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6" name="Google Shape;578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7" name="Google Shape;578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8" name="Google Shape;578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9" name="Google Shape;5789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0" name="Google Shape;579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1" name="Google Shape;579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2" name="Google Shape;5792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93" name="Google Shape;5793;p56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5794" name="Google Shape;5794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5" name="Google Shape;5795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6" name="Google Shape;5796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7" name="Google Shape;5797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8" name="Google Shape;579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9" name="Google Shape;5799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0" name="Google Shape;580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1" name="Google Shape;580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2" name="Google Shape;580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3" name="Google Shape;580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04" name="Google Shape;5804;p56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5805" name="Google Shape;5805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6" name="Google Shape;5806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7" name="Google Shape;5807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8" name="Google Shape;5808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9" name="Google Shape;5809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0" name="Google Shape;581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1" name="Google Shape;5811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2" name="Google Shape;5812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3" name="Google Shape;5813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4" name="Google Shape;5814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15" name="Google Shape;5815;p56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5816" name="Google Shape;5816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7" name="Google Shape;5817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8" name="Google Shape;581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9" name="Google Shape;5819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0" name="Google Shape;582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1" name="Google Shape;582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2" name="Google Shape;582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3" name="Google Shape;582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4" name="Google Shape;582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5" name="Google Shape;582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26" name="Google Shape;5826;p56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5827" name="Google Shape;5827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8" name="Google Shape;582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9" name="Google Shape;582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0" name="Google Shape;5830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1" name="Google Shape;583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2" name="Google Shape;583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3" name="Google Shape;5833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4" name="Google Shape;5834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5" name="Google Shape;583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6" name="Google Shape;5836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837" name="Google Shape;5837;p56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8" name="Google Shape;5838;p56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9" name="Google Shape;5839;p56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0" name="Google Shape;5840;p56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1" name="Google Shape;5841;p56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2" name="Google Shape;5842;p56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3" name="Google Shape;5843;p56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4" name="Google Shape;5844;p56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5" name="Google Shape;5845;p56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6" name="Google Shape;5846;p56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7" name="Google Shape;5847;p56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8" name="Google Shape;5848;p56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9" name="Google Shape;5849;p56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0" name="Google Shape;5850;p56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1" name="Google Shape;5851;p56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2" name="Google Shape;5852;p56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3" name="Google Shape;5853;p56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4" name="Google Shape;5854;p56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5" name="Google Shape;5855;p56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6" name="Google Shape;5856;p56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7" name="Google Shape;5857;p56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8" name="Google Shape;5858;p56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9" name="Google Shape;5859;p56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0" name="Google Shape;5860;p56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1" name="Google Shape;5861;p56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2" name="Google Shape;5862;p56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3" name="Google Shape;5863;p56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4" name="Google Shape;5864;p56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5" name="Google Shape;5865;p56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6" name="Google Shape;5866;p56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7" name="Google Shape;5867;p56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8" name="Google Shape;5868;p56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9" name="Google Shape;5869;p56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0" name="Google Shape;5870;p56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1" name="Google Shape;5871;p56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2" name="Google Shape;5872;p56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3" name="Google Shape;5873;p56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4" name="Google Shape;5874;p56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5" name="Google Shape;5875;p56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6" name="Google Shape;5876;p56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7" name="Google Shape;5877;p56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8" name="Google Shape;5878;p56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9" name="Google Shape;5879;p56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0" name="Google Shape;5880;p56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1" name="Google Shape;5881;p56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2" name="Google Shape;5882;p56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3" name="Google Shape;5883;p56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4" name="Google Shape;5884;p56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5" name="Google Shape;5885;p56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6" name="Google Shape;5886;p56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7" name="Google Shape;5887;p56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8" name="Google Shape;5888;p56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9" name="Google Shape;5889;p56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0" name="Google Shape;5890;p56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1" name="Google Shape;5891;p56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2" name="Google Shape;5892;p56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3" name="Google Shape;5893;p56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4" name="Google Shape;5894;p56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5" name="Google Shape;5895;p56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6" name="Google Shape;5896;p56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7" name="Google Shape;5897;p56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8" name="Google Shape;5898;p56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9" name="Google Shape;5899;p56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0" name="Google Shape;5900;p56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1" name="Google Shape;5901;p56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2" name="Google Shape;5902;p56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3" name="Google Shape;5903;p56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4" name="Google Shape;5904;p56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5" name="Google Shape;5905;p56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6" name="Google Shape;5906;p56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7" name="Google Shape;5907;p56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8" name="Google Shape;5908;p56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9" name="Google Shape;5909;p56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0" name="Google Shape;5910;p56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1" name="Google Shape;5911;p56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2" name="Google Shape;5912;p56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3" name="Google Shape;5913;p56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4" name="Google Shape;5914;p56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5" name="Google Shape;5915;p56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6" name="Google Shape;5916;p56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7" name="Google Shape;5917;p56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8" name="Google Shape;5918;p56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9" name="Google Shape;5919;p56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0" name="Google Shape;5920;p56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1" name="Google Shape;5921;p56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2" name="Google Shape;5922;p56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3" name="Google Shape;5923;p56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4" name="Google Shape;5924;p56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5" name="Google Shape;5925;p56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6" name="Google Shape;5926;p56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7" name="Google Shape;5927;p56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8" name="Google Shape;5928;p56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9" name="Google Shape;5929;p56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0" name="Google Shape;5930;p56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1" name="Google Shape;5931;p56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2" name="Google Shape;5932;p56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3" name="Google Shape;5933;p56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4" name="Google Shape;5934;p56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5" name="Google Shape;5935;p56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6" name="Google Shape;5936;p56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7" name="Google Shape;5937;p56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8" name="Google Shape;5938;p56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9" name="Google Shape;5939;p56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0" name="Google Shape;5940;p56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1" name="Google Shape;5941;p56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2" name="Google Shape;5942;p56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3" name="Google Shape;5943;p56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4" name="Google Shape;5944;p56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5" name="Google Shape;5945;p56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6" name="Google Shape;5946;p56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7" name="Google Shape;5947;p56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8" name="Google Shape;5948;p56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9" name="Google Shape;5949;p56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0" name="Google Shape;5950;p56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1" name="Google Shape;5951;p56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2" name="Google Shape;5952;p56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3" name="Google Shape;5953;p56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4" name="Google Shape;5954;p56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5" name="Google Shape;5955;p56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6" name="Google Shape;5956;p56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7" name="Google Shape;5957;p56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8" name="Google Shape;5958;p56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9" name="Google Shape;5959;p56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0" name="Google Shape;5960;p56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1" name="Google Shape;5961;p56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2" name="Google Shape;5962;p56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3" name="Google Shape;5963;p56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4" name="Google Shape;5964;p56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5" name="Google Shape;5965;p56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6" name="Google Shape;5966;p56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7" name="Google Shape;5967;p56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8" name="Google Shape;5968;p56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9" name="Google Shape;5969;p56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0" name="Google Shape;5970;p56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1" name="Google Shape;5971;p56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2" name="Google Shape;5972;p56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3" name="Google Shape;5973;p56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4" name="Google Shape;5974;p56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5" name="Google Shape;5975;p56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6" name="Google Shape;5976;p56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7" name="Google Shape;5977;p56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8" name="Google Shape;5978;p56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9" name="Google Shape;5979;p56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0" name="Google Shape;5980;p56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1" name="Google Shape;5981;p56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2" name="Google Shape;5982;p56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3" name="Google Shape;5983;p56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4" name="Google Shape;5984;p56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5" name="Google Shape;5985;p56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6" name="Google Shape;5986;p56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7" name="Google Shape;5987;p56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8" name="Google Shape;5988;p56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9" name="Google Shape;5989;p56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0" name="Google Shape;5990;p56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1" name="Google Shape;5991;p56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2" name="Google Shape;5992;p56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3" name="Google Shape;5993;p56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4" name="Google Shape;5994;p56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5" name="Google Shape;5995;p56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6" name="Google Shape;5996;p56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7" name="Google Shape;5997;p56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8" name="Google Shape;5998;p56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9" name="Google Shape;5999;p56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0" name="Google Shape;6000;p56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1" name="Google Shape;6001;p56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2" name="Google Shape;6002;p56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3" name="Google Shape;6003;p56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4" name="Google Shape;6004;p56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5" name="Google Shape;6005;p56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6" name="Google Shape;6006;p56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7" name="Google Shape;6007;p56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8" name="Google Shape;6008;p56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9" name="Google Shape;6009;p56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0" name="Google Shape;6010;p56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1" name="Google Shape;6011;p56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2" name="Google Shape;6012;p56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3" name="Google Shape;6013;p56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4" name="Google Shape;6014;p56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5" name="Google Shape;6015;p56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6" name="Google Shape;6016;p56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7" name="Google Shape;6017;p56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8" name="Google Shape;6018;p56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9" name="Google Shape;6019;p56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0" name="Google Shape;6020;p56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1" name="Google Shape;6021;p56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2" name="Google Shape;6022;p56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3" name="Google Shape;6023;p56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4" name="Google Shape;6024;p56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5" name="Google Shape;6025;p56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6" name="Google Shape;6026;p56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7" name="Google Shape;6027;p56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8" name="Google Shape;6028;p56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9" name="Google Shape;6029;p56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0" name="Google Shape;6030;p56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1" name="Google Shape;6031;p56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2" name="Google Shape;6032;p56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3" name="Google Shape;6033;p56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4" name="Google Shape;6034;p56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5" name="Google Shape;6035;p56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6" name="Google Shape;6036;p56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7" name="Google Shape;6037;p56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8" name="Google Shape;6038;p56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9" name="Google Shape;6039;p56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0" name="Google Shape;6040;p56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1" name="Google Shape;6041;p56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2" name="Google Shape;6042;p56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3" name="Google Shape;6043;p56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4" name="Google Shape;6044;p56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5" name="Google Shape;6045;p56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6" name="Google Shape;6046;p56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7" name="Google Shape;6047;p56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8" name="Google Shape;6048;p56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9" name="Google Shape;6049;p56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0" name="Google Shape;6050;p56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1" name="Google Shape;6051;p56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2" name="Google Shape;6052;p56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3" name="Google Shape;6053;p56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4" name="Google Shape;6054;p56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5" name="Google Shape;6055;p56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6" name="Google Shape;6056;p56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57" name="Google Shape;6057;p56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6058" name="Google Shape;6058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9" name="Google Shape;605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0" name="Google Shape;606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1" name="Google Shape;606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2" name="Google Shape;606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3" name="Google Shape;606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4" name="Google Shape;606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5" name="Google Shape;606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6" name="Google Shape;606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7" name="Google Shape;6067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68" name="Google Shape;6068;p56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6069" name="Google Shape;606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0" name="Google Shape;6070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1" name="Google Shape;607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2" name="Google Shape;607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3" name="Google Shape;607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4" name="Google Shape;607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5" name="Google Shape;607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6" name="Google Shape;607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7" name="Google Shape;607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8" name="Google Shape;607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79" name="Google Shape;6079;p56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6080" name="Google Shape;6080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1" name="Google Shape;6081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2" name="Google Shape;6082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3" name="Google Shape;6083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4" name="Google Shape;608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5" name="Google Shape;608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6" name="Google Shape;6086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7" name="Google Shape;6087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8" name="Google Shape;6088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9" name="Google Shape;608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90" name="Google Shape;6090;p56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6091" name="Google Shape;6091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2" name="Google Shape;6092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3" name="Google Shape;6093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4" name="Google Shape;609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5" name="Google Shape;6095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6" name="Google Shape;6096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7" name="Google Shape;6097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8" name="Google Shape;609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9" name="Google Shape;6099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0" name="Google Shape;610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101" name="Google Shape;6101;p56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6102" name="Google Shape;6102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3" name="Google Shape;610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4" name="Google Shape;6104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5" name="Google Shape;6105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6" name="Google Shape;6106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7" name="Google Shape;6107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8" name="Google Shape;610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9" name="Google Shape;6109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0" name="Google Shape;611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1" name="Google Shape;6111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12" name="Google Shape;6112;p56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3" name="Google Shape;6113;p56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4" name="Google Shape;6114;p56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5" name="Google Shape;6115;p56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6" name="Google Shape;6116;p56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7" name="Google Shape;6117;p56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8" name="Google Shape;6118;p56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9" name="Google Shape;6119;p56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0" name="Google Shape;6120;p56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1" name="Google Shape;6121;p56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2" name="Google Shape;6122;p56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3" name="Google Shape;6123;p56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4" name="Google Shape;6124;p56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5" name="Google Shape;6125;p56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56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56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56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56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0" name="Google Shape;6130;p56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1" name="Google Shape;6131;p56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56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56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56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56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56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56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56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9" name="Google Shape;6139;p56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0" name="Google Shape;6140;p56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1" name="Google Shape;6141;p56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2" name="Google Shape;6142;p56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3" name="Google Shape;6143;p56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4" name="Google Shape;6144;p56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5" name="Google Shape;6145;p56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6" name="Google Shape;6146;p56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56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56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56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56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56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56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56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56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56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56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56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56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56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0" name="Google Shape;6160;p56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1" name="Google Shape;6161;p56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56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56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56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56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56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56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56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56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56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56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56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56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56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56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6" name="Google Shape;6176;p56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7" name="Google Shape;6177;p56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8" name="Google Shape;6178;p56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9" name="Google Shape;6179;p56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0" name="Google Shape;6180;p56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1" name="Google Shape;6181;p56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2" name="Google Shape;6182;p56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3" name="Google Shape;6183;p56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4" name="Google Shape;6184;p56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5" name="Google Shape;6185;p56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6" name="Google Shape;6186;p56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7" name="Google Shape;6187;p56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8" name="Google Shape;6188;p56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9" name="Google Shape;6189;p56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0" name="Google Shape;6190;p56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1" name="Google Shape;6191;p56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2" name="Google Shape;6192;p56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3" name="Google Shape;6193;p56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4" name="Google Shape;6194;p56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5" name="Google Shape;6195;p56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6" name="Google Shape;6196;p56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7" name="Google Shape;6197;p56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8" name="Google Shape;6198;p56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9" name="Google Shape;6199;p56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0" name="Google Shape;6200;p56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1" name="Google Shape;6201;p56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2" name="Google Shape;6202;p56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3" name="Google Shape;6203;p56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4" name="Google Shape;6204;p56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5" name="Google Shape;6205;p56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6" name="Google Shape;6206;p56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7" name="Google Shape;6207;p56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8" name="Google Shape;6208;p56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9" name="Google Shape;6209;p56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0" name="Google Shape;6210;p56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1" name="Google Shape;6211;p56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2" name="Google Shape;6212;p56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3" name="Google Shape;6213;p56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4" name="Google Shape;6214;p56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5" name="Google Shape;6215;p56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6" name="Google Shape;6216;p56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7" name="Google Shape;6217;p56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8" name="Google Shape;6218;p56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9" name="Google Shape;6219;p56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0" name="Google Shape;6220;p56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1" name="Google Shape;6221;p56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2" name="Google Shape;6222;p56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3" name="Google Shape;6223;p56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4" name="Google Shape;6224;p56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5" name="Google Shape;6225;p56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6" name="Google Shape;6226;p56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7" name="Google Shape;6227;p56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8" name="Google Shape;6228;p56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9" name="Google Shape;6229;p56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0" name="Google Shape;6230;p56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1" name="Google Shape;6231;p56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2" name="Google Shape;6232;p56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3" name="Google Shape;6233;p56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4" name="Google Shape;6234;p56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5" name="Google Shape;6235;p56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6" name="Google Shape;6236;p56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7" name="Google Shape;6237;p56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8" name="Google Shape;6238;p56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9" name="Google Shape;6239;p56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0" name="Google Shape;6240;p56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1" name="Google Shape;6241;p56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2" name="Google Shape;6242;p56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3" name="Google Shape;6243;p56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4" name="Google Shape;6244;p56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5" name="Google Shape;6245;p56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6" name="Google Shape;6246;p56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7" name="Google Shape;6247;p56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8" name="Google Shape;6248;p56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9" name="Google Shape;6249;p56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0" name="Google Shape;6250;p56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1" name="Google Shape;6251;p56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2" name="Google Shape;6252;p56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3" name="Google Shape;6253;p56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4" name="Google Shape;6254;p56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5" name="Google Shape;6255;p56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6" name="Google Shape;6256;p56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7" name="Google Shape;6257;p56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8" name="Google Shape;6258;p56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9" name="Google Shape;6259;p56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0" name="Google Shape;6260;p56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1" name="Google Shape;6261;p56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2" name="Google Shape;6262;p56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3" name="Google Shape;6263;p56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4" name="Google Shape;6264;p56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5" name="Google Shape;6265;p56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6" name="Google Shape;6266;p56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7" name="Google Shape;6267;p56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8" name="Google Shape;6268;p56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9" name="Google Shape;6269;p56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0" name="Google Shape;6270;p56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1" name="Google Shape;6271;p56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2" name="Google Shape;6272;p56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3" name="Google Shape;6273;p56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4" name="Google Shape;6274;p56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5" name="Google Shape;6275;p56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6" name="Google Shape;6276;p56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7" name="Google Shape;6277;p56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8" name="Google Shape;6278;p56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9" name="Google Shape;6279;p56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0" name="Google Shape;6280;p56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1" name="Google Shape;6281;p56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82" name="Google Shape;6282;p56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6283" name="Google Shape;6283;p56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6284" name="Google Shape;6284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5" name="Google Shape;6285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6" name="Google Shape;6286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7" name="Google Shape;6287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8" name="Google Shape;6288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9" name="Google Shape;6289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0" name="Google Shape;6290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1" name="Google Shape;6291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2" name="Google Shape;6292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3" name="Google Shape;6293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294" name="Google Shape;6294;p56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6295" name="Google Shape;6295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6" name="Google Shape;6296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7" name="Google Shape;6297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8" name="Google Shape;6298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9" name="Google Shape;6299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0" name="Google Shape;6300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1" name="Google Shape;6301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2" name="Google Shape;6302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3" name="Google Shape;6303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4" name="Google Shape;6304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05" name="Google Shape;6305;p56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6306" name="Google Shape;6306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7" name="Google Shape;6307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8" name="Google Shape;6308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9" name="Google Shape;6309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0" name="Google Shape;6310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1" name="Google Shape;631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2" name="Google Shape;6312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3" name="Google Shape;6313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4" name="Google Shape;6314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5" name="Google Shape;6315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16" name="Google Shape;6316;p56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6317" name="Google Shape;6317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8" name="Google Shape;6318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9" name="Google Shape;6319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0" name="Google Shape;6320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1" name="Google Shape;6321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2" name="Google Shape;632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3" name="Google Shape;6323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4" name="Google Shape;6324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5" name="Google Shape;6325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6" name="Google Shape;6326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27" name="Google Shape;6327;p56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6328" name="Google Shape;6328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9" name="Google Shape;6329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0" name="Google Shape;6330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1" name="Google Shape;6331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2" name="Google Shape;6332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3" name="Google Shape;6333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4" name="Google Shape;6334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5" name="Google Shape;6335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6" name="Google Shape;6336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7" name="Google Shape;6337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338" name="Google Shape;6338;p56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9" name="Google Shape;6339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0" name="Google Shape;6340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1" name="Google Shape;6341;p56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2" name="Google Shape;6342;p56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3" name="Google Shape;6343;p56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4" name="Google Shape;6344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5" name="Google Shape;6345;p56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6" name="Google Shape;6346;p56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7" name="Google Shape;6347;p56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8" name="Google Shape;6348;p56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9" name="Google Shape;6349;p56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0" name="Google Shape;6350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1" name="Google Shape;6351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2" name="Google Shape;6352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3" name="Google Shape;6353;p56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4" name="Google Shape;6354;p56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5" name="Google Shape;6355;p56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6" name="Google Shape;6356;p56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7" name="Google Shape;6357;p56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58" name="Google Shape;6358;p56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6359" name="Google Shape;6359;p56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0" name="Google Shape;6360;p56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1" name="Google Shape;6361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2" name="Google Shape;6362;p56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3" name="Google Shape;6363;p56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4" name="Google Shape;6364;p56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5" name="Google Shape;6365;p56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6" name="Google Shape;6366;p56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7" name="Google Shape;6367;p56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8" name="Google Shape;6368;p56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9" name="Google Shape;6369;p56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0" name="Google Shape;6370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1" name="Google Shape;6371;p56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2" name="Google Shape;6372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3" name="Google Shape;6373;p56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4" name="Google Shape;6374;p56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5" name="Google Shape;6375;p56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6" name="Google Shape;6376;p56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7" name="Google Shape;6377;p56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8" name="Google Shape;6378;p56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9" name="Google Shape;6379;p56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0" name="Google Shape;6380;p56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1" name="Google Shape;6381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2" name="Google Shape;6382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3" name="Google Shape;6383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4" name="Google Shape;6384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5" name="Google Shape;6385;p56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6" name="Google Shape;6386;p56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7" name="Google Shape;6387;p56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8" name="Google Shape;6388;p56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9" name="Google Shape;6389;p56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0" name="Google Shape;6390;p56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1" name="Google Shape;6391;p56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2" name="Google Shape;6392;p56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3" name="Google Shape;6393;p56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4" name="Google Shape;6394;p56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5" name="Google Shape;6395;p56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6" name="Google Shape;6396;p56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7" name="Google Shape;6397;p56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8" name="Google Shape;6398;p56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9" name="Google Shape;6399;p56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0" name="Google Shape;6400;p56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1" name="Google Shape;6401;p56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2" name="Google Shape;6402;p56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3" name="Google Shape;6403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4" name="Google Shape;6404;p56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5" name="Google Shape;6405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6" name="Google Shape;6406;p56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7" name="Google Shape;6407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8" name="Google Shape;6408;p56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9" name="Google Shape;6409;p56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0" name="Google Shape;6410;p56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1" name="Google Shape;6411;p56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2" name="Google Shape;6412;p56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3" name="Google Shape;6413;p56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4" name="Google Shape;6414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5" name="Google Shape;6415;p56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6" name="Google Shape;6416;p56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7" name="Google Shape;6417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8" name="Google Shape;6418;p56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9" name="Google Shape;6419;p56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0" name="Google Shape;6420;p56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1" name="Google Shape;6421;p56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2" name="Google Shape;6422;p56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3" name="Google Shape;6423;p56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4" name="Google Shape;6424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5" name="Google Shape;6425;p56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6" name="Google Shape;6426;p56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7" name="Google Shape;6427;p56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8" name="Google Shape;6428;p56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29" name="Google Shape;6429;p56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6430" name="Google Shape;6430;p56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1" name="Google Shape;6431;p56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2" name="Google Shape;6432;p56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3" name="Google Shape;6433;p56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4" name="Google Shape;6434;p56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5" name="Google Shape;6435;p56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6" name="Google Shape;6436;p56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7" name="Google Shape;6437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8" name="Google Shape;6438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9" name="Google Shape;6439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0" name="Google Shape;6440;p56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1" name="Google Shape;6441;p56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2" name="Google Shape;6442;p56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3" name="Google Shape;6443;p56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4" name="Google Shape;6444;p56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5" name="Google Shape;6445;p56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6" name="Google Shape;6446;p56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7" name="Google Shape;6447;p56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8" name="Google Shape;6448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9" name="Google Shape;6449;p56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0" name="Google Shape;6450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1" name="Google Shape;6451;p56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2" name="Google Shape;6452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3" name="Google Shape;6453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4" name="Google Shape;6454;p56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5" name="Google Shape;6455;p56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6" name="Google Shape;6456;p56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7" name="Google Shape;6457;p56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8" name="Google Shape;6458;p56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9" name="Google Shape;6459;p56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0" name="Google Shape;6460;p56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1" name="Google Shape;6461;p56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2" name="Google Shape;6462;p56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3" name="Google Shape;6463;p56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4" name="Google Shape;6464;p56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5" name="Google Shape;6465;p56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6" name="Google Shape;6466;p56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7" name="Google Shape;6467;p56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8" name="Google Shape;6468;p56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9" name="Google Shape;6469;p56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0" name="Google Shape;6470;p56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1" name="Google Shape;6471;p56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2" name="Google Shape;6472;p56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3" name="Google Shape;6473;p56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4" name="Google Shape;6474;p56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5" name="Google Shape;6475;p56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6" name="Google Shape;6476;p56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7" name="Google Shape;6477;p56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8" name="Google Shape;6478;p56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9" name="Google Shape;6479;p56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0" name="Google Shape;6480;p56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1" name="Google Shape;6481;p56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2" name="Google Shape;6482;p56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3" name="Google Shape;6483;p56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4" name="Google Shape;6484;p56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5" name="Google Shape;6485;p56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6" name="Google Shape;6486;p56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7" name="Google Shape;6487;p56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8" name="Google Shape;6488;p56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9" name="Google Shape;6489;p56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0" name="Google Shape;6490;p56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1" name="Google Shape;6491;p56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2" name="Google Shape;6492;p56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3" name="Google Shape;6493;p56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4" name="Google Shape;6494;p56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5" name="Google Shape;6495;p56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6" name="Google Shape;6496;p56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7" name="Google Shape;6497;p56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8" name="Google Shape;6498;p56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9" name="Google Shape;6499;p56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00" name="Google Shape;6500;p56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6501" name="Google Shape;6501;p56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2" name="Google Shape;6502;p56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3" name="Google Shape;6503;p56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4" name="Google Shape;6504;p56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5" name="Google Shape;6505;p56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6" name="Google Shape;6506;p56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7" name="Google Shape;6507;p56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8" name="Google Shape;6508;p56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9" name="Google Shape;6509;p56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0" name="Google Shape;6510;p56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1" name="Google Shape;6511;p56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2" name="Google Shape;6512;p56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3" name="Google Shape;6513;p56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4" name="Google Shape;6514;p56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5" name="Google Shape;6515;p56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6" name="Google Shape;6516;p56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7" name="Google Shape;6517;p56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8" name="Google Shape;6518;p56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9" name="Google Shape;6519;p56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0" name="Google Shape;6520;p56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1" name="Google Shape;6521;p56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2" name="Google Shape;6522;p56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3" name="Google Shape;6523;p56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4" name="Google Shape;6524;p56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5" name="Google Shape;6525;p56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6" name="Google Shape;6526;p56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7" name="Google Shape;6527;p56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8" name="Google Shape;6528;p56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9" name="Google Shape;6529;p56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0" name="Google Shape;6530;p56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1" name="Google Shape;6531;p56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2" name="Google Shape;6532;p56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3" name="Google Shape;6533;p56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4" name="Google Shape;6534;p56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5" name="Google Shape;6535;p56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6" name="Google Shape;6536;p56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7" name="Google Shape;6537;p56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8" name="Google Shape;6538;p56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9" name="Google Shape;6539;p56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0" name="Google Shape;6540;p56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1" name="Google Shape;6541;p56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2" name="Google Shape;6542;p56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3" name="Google Shape;6543;p56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4" name="Google Shape;6544;p56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5" name="Google Shape;6545;p56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6" name="Google Shape;6546;p56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7" name="Google Shape;6547;p56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8" name="Google Shape;6548;p56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9" name="Google Shape;6549;p56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0" name="Google Shape;6550;p56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1" name="Google Shape;6551;p56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2" name="Google Shape;6552;p56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3" name="Google Shape;6553;p56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4" name="Google Shape;6554;p56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5" name="Google Shape;6555;p56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6" name="Google Shape;6556;p56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7" name="Google Shape;6557;p56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8" name="Google Shape;6558;p56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9" name="Google Shape;6559;p56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0" name="Google Shape;6560;p56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61" name="Google Shape;6561;p56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6562" name="Google Shape;6562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3" name="Google Shape;6563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4" name="Google Shape;6564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5" name="Google Shape;6565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6" name="Google Shape;6566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7" name="Google Shape;6567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8" name="Google Shape;6568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9" name="Google Shape;6569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0" name="Google Shape;6570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1" name="Google Shape;6571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572" name="Google Shape;6572;p56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6573" name="Google Shape;6573;p56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6574" name="Google Shape;6574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5" name="Google Shape;6575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6" name="Google Shape;6576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7" name="Google Shape;6577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8" name="Google Shape;657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9" name="Google Shape;6579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0" name="Google Shape;6580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1" name="Google Shape;658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2" name="Google Shape;658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3" name="Google Shape;6583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84" name="Google Shape;6584;p56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6585" name="Google Shape;6585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6" name="Google Shape;6586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7" name="Google Shape;6587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8" name="Google Shape;6588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9" name="Google Shape;6589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0" name="Google Shape;659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1" name="Google Shape;6591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2" name="Google Shape;6592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3" name="Google Shape;6593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4" name="Google Shape;6594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595" name="Google Shape;6595;p56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6596" name="Google Shape;6596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7" name="Google Shape;6597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8" name="Google Shape;6598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9" name="Google Shape;6599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0" name="Google Shape;6600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1" name="Google Shape;6601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2" name="Google Shape;6602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3" name="Google Shape;6603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4" name="Google Shape;6604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5" name="Google Shape;660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06" name="Google Shape;6606;p56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6607" name="Google Shape;6607;p56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8" name="Google Shape;6608;p56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9" name="Google Shape;6609;p56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0" name="Google Shape;6610;p56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1" name="Google Shape;6611;p56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2" name="Google Shape;6612;p56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3" name="Google Shape;6613;p56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4" name="Google Shape;6614;p56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5" name="Google Shape;6615;p56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6" name="Google Shape;6616;p56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17" name="Google Shape;6617;p56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8" name="Google Shape;6618;p56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9" name="Google Shape;6619;p56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0" name="Google Shape;6620;p56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1" name="Google Shape;6621;p56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2" name="Google Shape;6622;p56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3" name="Google Shape;6623;p56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4" name="Google Shape;6624;p56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5" name="Google Shape;6625;p56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6" name="Google Shape;6626;p56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7" name="Google Shape;6627;p56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8" name="Google Shape;6628;p56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9" name="Google Shape;6629;p56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0" name="Google Shape;6630;p56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1" name="Google Shape;6631;p56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2" name="Google Shape;6632;p56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3" name="Google Shape;6633;p56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4" name="Google Shape;6634;p56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5" name="Google Shape;6635;p56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6" name="Google Shape;6636;p56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7" name="Google Shape;6637;p56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8" name="Google Shape;6638;p56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9" name="Google Shape;6639;p56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0" name="Google Shape;6640;p56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1" name="Google Shape;6641;p56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2" name="Google Shape;6642;p56"/>
            <p:cNvSpPr/>
            <p:nvPr/>
          </p:nvSpPr>
          <p:spPr>
            <a:xfrm rot="10800000" flipH="1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3" name="Google Shape;6643;p56"/>
            <p:cNvSpPr/>
            <p:nvPr/>
          </p:nvSpPr>
          <p:spPr>
            <a:xfrm rot="10800000" flipH="1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4" name="Google Shape;6644;p56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5" name="Google Shape;6645;p56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6" name="Google Shape;6646;p56"/>
            <p:cNvSpPr/>
            <p:nvPr/>
          </p:nvSpPr>
          <p:spPr>
            <a:xfrm rot="10800000" flipH="1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47" name="Google Shape;6647;p56"/>
          <p:cNvGrpSpPr/>
          <p:nvPr/>
        </p:nvGrpSpPr>
        <p:grpSpPr>
          <a:xfrm>
            <a:off x="6646373" y="3114983"/>
            <a:ext cx="811800" cy="1176340"/>
            <a:chOff x="-1" y="-1"/>
            <a:chExt cx="811799" cy="1176339"/>
          </a:xfrm>
        </p:grpSpPr>
        <p:sp>
          <p:nvSpPr>
            <p:cNvPr id="6648" name="Google Shape;6648;p56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9" name="Google Shape;6649;p56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0" name="Google Shape;6650;p56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1" name="Google Shape;6651;p56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2" name="Google Shape;6652;p56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3" name="Google Shape;6653;p56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4" name="Google Shape;6654;p56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5" name="Google Shape;6655;p56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6" name="Google Shape;6656;p56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7" name="Google Shape;6657;p56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8" name="Google Shape;6658;p56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9" name="Google Shape;6659;p56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0" name="Google Shape;6660;p56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1" name="Google Shape;6661;p56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2" name="Google Shape;6662;p56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3" name="Google Shape;6663;p56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4" name="Google Shape;6664;p56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5" name="Google Shape;6665;p56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6" name="Google Shape;6666;p56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7" name="Google Shape;6667;p56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8" name="Google Shape;6668;p56"/>
            <p:cNvSpPr/>
            <p:nvPr/>
          </p:nvSpPr>
          <p:spPr>
            <a:xfrm>
              <a:off x="24353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9" name="Google Shape;6669;p56"/>
            <p:cNvSpPr/>
            <p:nvPr/>
          </p:nvSpPr>
          <p:spPr>
            <a:xfrm>
              <a:off x="24353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0" name="Google Shape;6670;p56"/>
            <p:cNvSpPr/>
            <p:nvPr/>
          </p:nvSpPr>
          <p:spPr>
            <a:xfrm>
              <a:off x="24353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1" name="Google Shape;6671;p56"/>
            <p:cNvSpPr/>
            <p:nvPr/>
          </p:nvSpPr>
          <p:spPr>
            <a:xfrm>
              <a:off x="24353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2" name="Google Shape;6672;p56"/>
            <p:cNvSpPr/>
            <p:nvPr/>
          </p:nvSpPr>
          <p:spPr>
            <a:xfrm>
              <a:off x="24353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3" name="Google Shape;6673;p56"/>
            <p:cNvSpPr/>
            <p:nvPr/>
          </p:nvSpPr>
          <p:spPr>
            <a:xfrm>
              <a:off x="24353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4" name="Google Shape;6674;p56"/>
            <p:cNvSpPr/>
            <p:nvPr/>
          </p:nvSpPr>
          <p:spPr>
            <a:xfrm>
              <a:off x="24353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5" name="Google Shape;6675;p56"/>
            <p:cNvSpPr/>
            <p:nvPr/>
          </p:nvSpPr>
          <p:spPr>
            <a:xfrm>
              <a:off x="24353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6" name="Google Shape;6676;p56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7" name="Google Shape;6677;p56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8" name="Google Shape;6678;p56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9" name="Google Shape;6679;p56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0" name="Google Shape;6680;p56"/>
            <p:cNvSpPr/>
            <p:nvPr/>
          </p:nvSpPr>
          <p:spPr>
            <a:xfrm>
              <a:off x="24353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1" name="Google Shape;6681;p56"/>
            <p:cNvSpPr/>
            <p:nvPr/>
          </p:nvSpPr>
          <p:spPr>
            <a:xfrm>
              <a:off x="24353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2" name="Google Shape;6682;p56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3" name="Google Shape;6683;p56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4" name="Google Shape;6684;p56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5" name="Google Shape;6685;p56"/>
            <p:cNvSpPr/>
            <p:nvPr/>
          </p:nvSpPr>
          <p:spPr>
            <a:xfrm>
              <a:off x="48707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6" name="Google Shape;6686;p56"/>
            <p:cNvSpPr/>
            <p:nvPr/>
          </p:nvSpPr>
          <p:spPr>
            <a:xfrm>
              <a:off x="48707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7" name="Google Shape;6687;p56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8" name="Google Shape;6688;p56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9" name="Google Shape;6689;p56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0" name="Google Shape;6690;p56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1" name="Google Shape;6691;p56"/>
            <p:cNvSpPr/>
            <p:nvPr/>
          </p:nvSpPr>
          <p:spPr>
            <a:xfrm rot="10800000" flipH="1">
              <a:off x="48707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2" name="Google Shape;6692;p56"/>
            <p:cNvSpPr/>
            <p:nvPr/>
          </p:nvSpPr>
          <p:spPr>
            <a:xfrm rot="10800000" flipH="1">
              <a:off x="48707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3" name="Google Shape;6693;p56"/>
            <p:cNvSpPr/>
            <p:nvPr/>
          </p:nvSpPr>
          <p:spPr>
            <a:xfrm>
              <a:off x="48707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4" name="Google Shape;6694;p56"/>
            <p:cNvSpPr/>
            <p:nvPr/>
          </p:nvSpPr>
          <p:spPr>
            <a:xfrm rot="10800000" flipH="1">
              <a:off x="48707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5" name="Google Shape;6695;p56"/>
            <p:cNvSpPr/>
            <p:nvPr/>
          </p:nvSpPr>
          <p:spPr>
            <a:xfrm rot="10800000" flipH="1">
              <a:off x="48707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6" name="Google Shape;6696;p56"/>
            <p:cNvSpPr/>
            <p:nvPr/>
          </p:nvSpPr>
          <p:spPr>
            <a:xfrm>
              <a:off x="48707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7" name="Google Shape;6697;p56"/>
            <p:cNvSpPr/>
            <p:nvPr/>
          </p:nvSpPr>
          <p:spPr>
            <a:xfrm rot="10800000" flipH="1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8" name="Google Shape;6698;p56"/>
            <p:cNvSpPr/>
            <p:nvPr/>
          </p:nvSpPr>
          <p:spPr>
            <a:xfrm rot="10800000" flipH="1">
              <a:off x="48707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9" name="Google Shape;6699;p56"/>
            <p:cNvSpPr/>
            <p:nvPr/>
          </p:nvSpPr>
          <p:spPr>
            <a:xfrm>
              <a:off x="48707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0" name="Google Shape;6700;p56"/>
            <p:cNvSpPr/>
            <p:nvPr/>
          </p:nvSpPr>
          <p:spPr>
            <a:xfrm rot="10800000" flipH="1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1" name="Google Shape;6701;p56"/>
            <p:cNvSpPr/>
            <p:nvPr/>
          </p:nvSpPr>
          <p:spPr>
            <a:xfrm rot="10800000" flipH="1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2" name="Google Shape;6702;p56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3" name="Google Shape;6703;p56"/>
            <p:cNvSpPr/>
            <p:nvPr/>
          </p:nvSpPr>
          <p:spPr>
            <a:xfrm rot="10800000" flipH="1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4" name="Google Shape;6704;p56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5" name="Google Shape;6705;p56"/>
            <p:cNvSpPr/>
            <p:nvPr/>
          </p:nvSpPr>
          <p:spPr>
            <a:xfrm rot="10800000" flipH="1">
              <a:off x="730617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6" name="Google Shape;6706;p56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7" name="Google Shape;6707;p56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8" name="Google Shape;6708;p56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9" name="Google Shape;6709;p56"/>
            <p:cNvSpPr/>
            <p:nvPr/>
          </p:nvSpPr>
          <p:spPr>
            <a:xfrm rot="10800000" flipH="1">
              <a:off x="730617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0" name="Google Shape;6710;p56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1" name="Google Shape;6711;p56"/>
            <p:cNvSpPr/>
            <p:nvPr/>
          </p:nvSpPr>
          <p:spPr>
            <a:xfrm rot="10800000" flipH="1">
              <a:off x="60884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2" name="Google Shape;6712;p56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3" name="Google Shape;6713;p56"/>
            <p:cNvSpPr/>
            <p:nvPr/>
          </p:nvSpPr>
          <p:spPr>
            <a:xfrm rot="10800000" flipH="1">
              <a:off x="60884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4" name="Google Shape;6714;p56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5" name="Google Shape;6715;p56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6" name="Google Shape;6716;p56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7" name="Google Shape;6717;p56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18" name="Google Shape;6718;p56"/>
          <p:cNvSpPr/>
          <p:nvPr/>
        </p:nvSpPr>
        <p:spPr>
          <a:xfrm>
            <a:off x="4901838" y="1471843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9" name="Google Shape;6719;p56"/>
          <p:cNvSpPr txBox="1"/>
          <p:nvPr/>
        </p:nvSpPr>
        <p:spPr>
          <a:xfrm>
            <a:off x="858775" y="4338082"/>
            <a:ext cx="644729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[5] 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[6]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20" name="Google Shape;6720;p56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6721" name="Google Shape;6721;p56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6722" name="Google Shape;6722;p56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23" name="Google Shape;6723;p56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8" name="Google Shape;6728;p5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6729" name="Google Shape;6729;p57"/>
          <p:cNvSpPr txBox="1">
            <a:spLocks noGrp="1"/>
          </p:cNvSpPr>
          <p:nvPr>
            <p:ph type="sldNum" idx="12"/>
          </p:nvPr>
        </p:nvSpPr>
        <p:spPr>
          <a:xfrm>
            <a:off x="8741025" y="4842025"/>
            <a:ext cx="250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103</a:t>
            </a:fld>
            <a:endParaRPr/>
          </a:p>
        </p:txBody>
      </p:sp>
      <p:grpSp>
        <p:nvGrpSpPr>
          <p:cNvPr id="6730" name="Google Shape;6730;p57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6731" name="Google Shape;6731;p57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6732" name="Google Shape;6732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3" name="Google Shape;6733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4" name="Google Shape;673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5" name="Google Shape;673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6" name="Google Shape;673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7" name="Google Shape;673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8" name="Google Shape;6738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9" name="Google Shape;673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0" name="Google Shape;674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1" name="Google Shape;6741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42" name="Google Shape;6742;p57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6743" name="Google Shape;6743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4" name="Google Shape;6744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5" name="Google Shape;6745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6" name="Google Shape;6746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7" name="Google Shape;674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8" name="Google Shape;6748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9" name="Google Shape;674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0" name="Google Shape;675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1" name="Google Shape;675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2" name="Google Shape;675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53" name="Google Shape;6753;p57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6754" name="Google Shape;6754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5" name="Google Shape;6755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6" name="Google Shape;6756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7" name="Google Shape;6757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8" name="Google Shape;6758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9" name="Google Shape;675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0" name="Google Shape;6760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1" name="Google Shape;6761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2" name="Google Shape;6762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3" name="Google Shape;6763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64" name="Google Shape;6764;p57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6765" name="Google Shape;6765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6" name="Google Shape;6766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7" name="Google Shape;676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8" name="Google Shape;6768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9" name="Google Shape;676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0" name="Google Shape;677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1" name="Google Shape;677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2" name="Google Shape;677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3" name="Google Shape;677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4" name="Google Shape;677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75" name="Google Shape;6775;p57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6776" name="Google Shape;6776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7" name="Google Shape;677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8" name="Google Shape;677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9" name="Google Shape;6779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0" name="Google Shape;678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1" name="Google Shape;678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2" name="Google Shape;6782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3" name="Google Shape;6783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4" name="Google Shape;678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5" name="Google Shape;6785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786" name="Google Shape;6786;p57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7" name="Google Shape;6787;p57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8" name="Google Shape;6788;p57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9" name="Google Shape;6789;p57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0" name="Google Shape;6790;p57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1" name="Google Shape;6791;p57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2" name="Google Shape;6792;p57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3" name="Google Shape;6793;p57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4" name="Google Shape;6794;p57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5" name="Google Shape;6795;p57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6" name="Google Shape;6796;p57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7" name="Google Shape;6797;p57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8" name="Google Shape;6798;p57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9" name="Google Shape;6799;p57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0" name="Google Shape;6800;p57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1" name="Google Shape;6801;p57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2" name="Google Shape;6802;p57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3" name="Google Shape;6803;p57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4" name="Google Shape;6804;p57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5" name="Google Shape;6805;p57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6" name="Google Shape;6806;p57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7" name="Google Shape;6807;p57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8" name="Google Shape;6808;p57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9" name="Google Shape;6809;p57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0" name="Google Shape;6810;p57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1" name="Google Shape;6811;p57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2" name="Google Shape;6812;p57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3" name="Google Shape;6813;p57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4" name="Google Shape;6814;p57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5" name="Google Shape;6815;p57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6" name="Google Shape;6816;p57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7" name="Google Shape;6817;p57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8" name="Google Shape;6818;p57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9" name="Google Shape;6819;p57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0" name="Google Shape;6820;p57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1" name="Google Shape;6821;p57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2" name="Google Shape;6822;p57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3" name="Google Shape;6823;p57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4" name="Google Shape;6824;p57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5" name="Google Shape;6825;p57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6" name="Google Shape;6826;p57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7" name="Google Shape;6827;p57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8" name="Google Shape;6828;p57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9" name="Google Shape;6829;p57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0" name="Google Shape;6830;p57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1" name="Google Shape;6831;p57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2" name="Google Shape;6832;p57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3" name="Google Shape;6833;p57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4" name="Google Shape;6834;p57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5" name="Google Shape;6835;p57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6" name="Google Shape;6836;p57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7" name="Google Shape;6837;p57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8" name="Google Shape;6838;p57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9" name="Google Shape;6839;p57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0" name="Google Shape;6840;p57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1" name="Google Shape;6841;p57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2" name="Google Shape;6842;p57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3" name="Google Shape;6843;p57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4" name="Google Shape;6844;p57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5" name="Google Shape;6845;p57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6" name="Google Shape;6846;p57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7" name="Google Shape;6847;p57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8" name="Google Shape;6848;p57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9" name="Google Shape;6849;p57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0" name="Google Shape;6850;p57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1" name="Google Shape;6851;p57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2" name="Google Shape;6852;p57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3" name="Google Shape;6853;p57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4" name="Google Shape;6854;p57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5" name="Google Shape;6855;p57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6" name="Google Shape;6856;p57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7" name="Google Shape;6857;p57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8" name="Google Shape;6858;p57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9" name="Google Shape;6859;p57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0" name="Google Shape;6860;p57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1" name="Google Shape;6861;p57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2" name="Google Shape;6862;p57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3" name="Google Shape;6863;p57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4" name="Google Shape;6864;p57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5" name="Google Shape;6865;p57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6" name="Google Shape;6866;p57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7" name="Google Shape;6867;p57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8" name="Google Shape;6868;p57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9" name="Google Shape;6869;p57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0" name="Google Shape;6870;p57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1" name="Google Shape;6871;p57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2" name="Google Shape;6872;p57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3" name="Google Shape;6873;p57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4" name="Google Shape;6874;p57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5" name="Google Shape;6875;p57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6" name="Google Shape;6876;p57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7" name="Google Shape;6877;p57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8" name="Google Shape;6878;p57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9" name="Google Shape;6879;p57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0" name="Google Shape;6880;p57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1" name="Google Shape;6881;p57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2" name="Google Shape;6882;p57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3" name="Google Shape;6883;p57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4" name="Google Shape;6884;p57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5" name="Google Shape;6885;p57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6" name="Google Shape;6886;p57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7" name="Google Shape;6887;p57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8" name="Google Shape;6888;p57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9" name="Google Shape;6889;p57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0" name="Google Shape;6890;p57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1" name="Google Shape;6891;p57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2" name="Google Shape;6892;p57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3" name="Google Shape;6893;p57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4" name="Google Shape;6894;p57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5" name="Google Shape;6895;p57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6" name="Google Shape;6896;p57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7" name="Google Shape;6897;p57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8" name="Google Shape;6898;p57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9" name="Google Shape;6899;p57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0" name="Google Shape;6900;p57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1" name="Google Shape;6901;p57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2" name="Google Shape;6902;p57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3" name="Google Shape;6903;p57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4" name="Google Shape;6904;p57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5" name="Google Shape;6905;p57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6" name="Google Shape;6906;p57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7" name="Google Shape;6907;p57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8" name="Google Shape;6908;p57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9" name="Google Shape;6909;p57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0" name="Google Shape;6910;p57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1" name="Google Shape;6911;p57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2" name="Google Shape;6912;p57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3" name="Google Shape;6913;p57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4" name="Google Shape;6914;p57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5" name="Google Shape;6915;p57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6" name="Google Shape;6916;p57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7" name="Google Shape;6917;p57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8" name="Google Shape;6918;p57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9" name="Google Shape;6919;p57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0" name="Google Shape;6920;p57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1" name="Google Shape;6921;p57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2" name="Google Shape;6922;p57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3" name="Google Shape;6923;p57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4" name="Google Shape;6924;p57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5" name="Google Shape;6925;p57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6" name="Google Shape;6926;p57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7" name="Google Shape;6927;p57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8" name="Google Shape;6928;p57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9" name="Google Shape;6929;p57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0" name="Google Shape;6930;p57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1" name="Google Shape;6931;p57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2" name="Google Shape;6932;p57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3" name="Google Shape;6933;p57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4" name="Google Shape;6934;p57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5" name="Google Shape;6935;p57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6" name="Google Shape;6936;p57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7" name="Google Shape;6937;p57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8" name="Google Shape;6938;p57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9" name="Google Shape;6939;p57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0" name="Google Shape;6940;p57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1" name="Google Shape;6941;p57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2" name="Google Shape;6942;p57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3" name="Google Shape;6943;p57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4" name="Google Shape;6944;p57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5" name="Google Shape;6945;p57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6" name="Google Shape;6946;p57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7" name="Google Shape;6947;p57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8" name="Google Shape;6948;p57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9" name="Google Shape;6949;p57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0" name="Google Shape;6950;p57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1" name="Google Shape;6951;p57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2" name="Google Shape;6952;p57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3" name="Google Shape;6953;p57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4" name="Google Shape;6954;p57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5" name="Google Shape;6955;p57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6" name="Google Shape;6956;p57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7" name="Google Shape;6957;p57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8" name="Google Shape;6958;p57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9" name="Google Shape;6959;p57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0" name="Google Shape;6960;p57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1" name="Google Shape;6961;p57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2" name="Google Shape;6962;p57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3" name="Google Shape;6963;p57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4" name="Google Shape;6964;p57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5" name="Google Shape;6965;p57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6" name="Google Shape;6966;p57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7" name="Google Shape;6967;p57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8" name="Google Shape;6968;p57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9" name="Google Shape;6969;p57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0" name="Google Shape;6970;p57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1" name="Google Shape;6971;p57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2" name="Google Shape;6972;p57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3" name="Google Shape;6973;p57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4" name="Google Shape;6974;p57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5" name="Google Shape;6975;p57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6" name="Google Shape;6976;p57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7" name="Google Shape;6977;p57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8" name="Google Shape;6978;p57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9" name="Google Shape;6979;p57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0" name="Google Shape;6980;p57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1" name="Google Shape;6981;p57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2" name="Google Shape;6982;p57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3" name="Google Shape;6983;p57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4" name="Google Shape;6984;p57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5" name="Google Shape;6985;p57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6" name="Google Shape;6986;p57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7" name="Google Shape;6987;p57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8" name="Google Shape;6988;p57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9" name="Google Shape;6989;p57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0" name="Google Shape;6990;p57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1" name="Google Shape;6991;p57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2" name="Google Shape;6992;p57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3" name="Google Shape;6993;p57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4" name="Google Shape;6994;p57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5" name="Google Shape;6995;p57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6" name="Google Shape;6996;p57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7" name="Google Shape;6997;p57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8" name="Google Shape;6998;p57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9" name="Google Shape;6999;p57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0" name="Google Shape;7000;p57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1" name="Google Shape;7001;p57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2" name="Google Shape;7002;p57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3" name="Google Shape;7003;p57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4" name="Google Shape;7004;p57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5" name="Google Shape;7005;p57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006" name="Google Shape;7006;p57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7007" name="Google Shape;7007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8" name="Google Shape;700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9" name="Google Shape;700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0" name="Google Shape;701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1" name="Google Shape;701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2" name="Google Shape;701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3" name="Google Shape;701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4" name="Google Shape;701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5" name="Google Shape;701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6" name="Google Shape;7016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17" name="Google Shape;7017;p57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7018" name="Google Shape;701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9" name="Google Shape;7019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0" name="Google Shape;702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1" name="Google Shape;702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2" name="Google Shape;702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3" name="Google Shape;702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4" name="Google Shape;702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5" name="Google Shape;702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6" name="Google Shape;702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7" name="Google Shape;702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28" name="Google Shape;7028;p57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7029" name="Google Shape;7029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0" name="Google Shape;7030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1" name="Google Shape;7031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2" name="Google Shape;7032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3" name="Google Shape;703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4" name="Google Shape;703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5" name="Google Shape;7035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6" name="Google Shape;7036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7" name="Google Shape;7037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8" name="Google Shape;703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39" name="Google Shape;7039;p57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7040" name="Google Shape;7040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1" name="Google Shape;7041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2" name="Google Shape;7042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3" name="Google Shape;704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4" name="Google Shape;7044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5" name="Google Shape;7045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6" name="Google Shape;7046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7" name="Google Shape;704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8" name="Google Shape;7048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9" name="Google Shape;704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050" name="Google Shape;7050;p57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7051" name="Google Shape;7051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2" name="Google Shape;705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3" name="Google Shape;7053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4" name="Google Shape;7054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5" name="Google Shape;7055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6" name="Google Shape;7056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7" name="Google Shape;705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8" name="Google Shape;7058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9" name="Google Shape;705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0" name="Google Shape;7060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061" name="Google Shape;7061;p57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2" name="Google Shape;7062;p57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3" name="Google Shape;7063;p57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4" name="Google Shape;7064;p57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5" name="Google Shape;7065;p57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6" name="Google Shape;7066;p57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7" name="Google Shape;7067;p57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8" name="Google Shape;7068;p57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9" name="Google Shape;7069;p57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0" name="Google Shape;7070;p57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1" name="Google Shape;7071;p57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2" name="Google Shape;7072;p57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3" name="Google Shape;7073;p57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4" name="Google Shape;7074;p57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5" name="Google Shape;7075;p57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6" name="Google Shape;7076;p57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7" name="Google Shape;7077;p57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8" name="Google Shape;7078;p57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9" name="Google Shape;7079;p57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0" name="Google Shape;7080;p57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1" name="Google Shape;7081;p57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2" name="Google Shape;7082;p57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3" name="Google Shape;7083;p57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4" name="Google Shape;7084;p57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5" name="Google Shape;7085;p57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6" name="Google Shape;7086;p57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7" name="Google Shape;7087;p57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8" name="Google Shape;7088;p57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9" name="Google Shape;7089;p57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0" name="Google Shape;7090;p57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1" name="Google Shape;7091;p57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2" name="Google Shape;7092;p57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3" name="Google Shape;7093;p57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4" name="Google Shape;7094;p57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5" name="Google Shape;7095;p57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6" name="Google Shape;7096;p57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7" name="Google Shape;7097;p57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8" name="Google Shape;7098;p57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9" name="Google Shape;7099;p57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0" name="Google Shape;7100;p57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1" name="Google Shape;7101;p57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2" name="Google Shape;7102;p57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3" name="Google Shape;7103;p57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4" name="Google Shape;7104;p57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5" name="Google Shape;7105;p57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6" name="Google Shape;7106;p57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7" name="Google Shape;7107;p57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8" name="Google Shape;7108;p57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9" name="Google Shape;7109;p57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0" name="Google Shape;7110;p57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1" name="Google Shape;7111;p57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2" name="Google Shape;7112;p57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3" name="Google Shape;7113;p57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4" name="Google Shape;7114;p57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5" name="Google Shape;7115;p57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6" name="Google Shape;7116;p57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7" name="Google Shape;7117;p57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8" name="Google Shape;7118;p57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9" name="Google Shape;7119;p57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0" name="Google Shape;7120;p57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1" name="Google Shape;7121;p57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2" name="Google Shape;7122;p57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3" name="Google Shape;7123;p57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4" name="Google Shape;7124;p57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5" name="Google Shape;7125;p57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6" name="Google Shape;7126;p57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7" name="Google Shape;7127;p57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8" name="Google Shape;7128;p57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9" name="Google Shape;7129;p57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0" name="Google Shape;7130;p57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1" name="Google Shape;7131;p57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2" name="Google Shape;7132;p57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3" name="Google Shape;7133;p57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4" name="Google Shape;7134;p57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5" name="Google Shape;7135;p57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6" name="Google Shape;7136;p57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7" name="Google Shape;7137;p57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8" name="Google Shape;7138;p57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9" name="Google Shape;7139;p57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0" name="Google Shape;7140;p57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1" name="Google Shape;7141;p57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2" name="Google Shape;7142;p57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3" name="Google Shape;7143;p57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4" name="Google Shape;7144;p57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5" name="Google Shape;7145;p57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6" name="Google Shape;7146;p57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7" name="Google Shape;7147;p57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8" name="Google Shape;7148;p57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9" name="Google Shape;7149;p57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0" name="Google Shape;7150;p57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1" name="Google Shape;7151;p57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2" name="Google Shape;7152;p57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3" name="Google Shape;7153;p57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4" name="Google Shape;7154;p57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5" name="Google Shape;7155;p57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6" name="Google Shape;7156;p57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7" name="Google Shape;7157;p57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8" name="Google Shape;7158;p57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9" name="Google Shape;7159;p57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0" name="Google Shape;7160;p57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1" name="Google Shape;7161;p57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2" name="Google Shape;7162;p57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3" name="Google Shape;7163;p57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4" name="Google Shape;7164;p57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5" name="Google Shape;7165;p57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6" name="Google Shape;7166;p57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7" name="Google Shape;7167;p57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8" name="Google Shape;7168;p57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9" name="Google Shape;7169;p57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0" name="Google Shape;7170;p57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1" name="Google Shape;7171;p57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2" name="Google Shape;7172;p57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3" name="Google Shape;7173;p57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4" name="Google Shape;7174;p57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5" name="Google Shape;7175;p57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6" name="Google Shape;7176;p57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7" name="Google Shape;7177;p57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8" name="Google Shape;7178;p57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9" name="Google Shape;7179;p57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0" name="Google Shape;7180;p57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1" name="Google Shape;7181;p57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2" name="Google Shape;7182;p57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3" name="Google Shape;7183;p57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4" name="Google Shape;7184;p57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5" name="Google Shape;7185;p57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6" name="Google Shape;7186;p57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7" name="Google Shape;7187;p57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8" name="Google Shape;7188;p57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9" name="Google Shape;7189;p57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0" name="Google Shape;7190;p57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1" name="Google Shape;7191;p57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2" name="Google Shape;7192;p57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3" name="Google Shape;7193;p57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4" name="Google Shape;7194;p57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5" name="Google Shape;7195;p57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6" name="Google Shape;7196;p57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7" name="Google Shape;7197;p57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8" name="Google Shape;7198;p57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9" name="Google Shape;7199;p57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0" name="Google Shape;7200;p57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1" name="Google Shape;7201;p57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2" name="Google Shape;7202;p57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3" name="Google Shape;7203;p57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4" name="Google Shape;7204;p57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5" name="Google Shape;7205;p57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6" name="Google Shape;7206;p57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7" name="Google Shape;7207;p57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8" name="Google Shape;7208;p57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9" name="Google Shape;7209;p57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0" name="Google Shape;7210;p57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1" name="Google Shape;7211;p57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2" name="Google Shape;7212;p57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3" name="Google Shape;7213;p57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4" name="Google Shape;7214;p57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5" name="Google Shape;7215;p57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6" name="Google Shape;7216;p57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7" name="Google Shape;7217;p57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8" name="Google Shape;7218;p57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9" name="Google Shape;7219;p57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0" name="Google Shape;7220;p57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1" name="Google Shape;7221;p57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2" name="Google Shape;7222;p57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3" name="Google Shape;7223;p57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4" name="Google Shape;7224;p57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5" name="Google Shape;7225;p57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6" name="Google Shape;7226;p57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7" name="Google Shape;7227;p57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8" name="Google Shape;7228;p57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9" name="Google Shape;7229;p57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0" name="Google Shape;7230;p57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31" name="Google Shape;7231;p57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7232" name="Google Shape;7232;p57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7233" name="Google Shape;7233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4" name="Google Shape;7234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5" name="Google Shape;7235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6" name="Google Shape;7236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7" name="Google Shape;7237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8" name="Google Shape;7238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9" name="Google Shape;7239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0" name="Google Shape;7240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1" name="Google Shape;7241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2" name="Google Shape;7242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43" name="Google Shape;7243;p57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7244" name="Google Shape;7244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5" name="Google Shape;7245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6" name="Google Shape;7246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7" name="Google Shape;7247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8" name="Google Shape;7248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9" name="Google Shape;7249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0" name="Google Shape;7250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1" name="Google Shape;7251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2" name="Google Shape;7252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3" name="Google Shape;7253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54" name="Google Shape;7254;p57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7255" name="Google Shape;7255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6" name="Google Shape;7256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7" name="Google Shape;7257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8" name="Google Shape;7258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9" name="Google Shape;7259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0" name="Google Shape;726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1" name="Google Shape;7261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2" name="Google Shape;7262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3" name="Google Shape;7263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4" name="Google Shape;7264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65" name="Google Shape;7265;p57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7266" name="Google Shape;7266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7" name="Google Shape;7267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8" name="Google Shape;7268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9" name="Google Shape;7269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0" name="Google Shape;7270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1" name="Google Shape;727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2" name="Google Shape;7272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3" name="Google Shape;7273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4" name="Google Shape;7274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5" name="Google Shape;7275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76" name="Google Shape;7276;p57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7277" name="Google Shape;7277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8" name="Google Shape;7278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9" name="Google Shape;7279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0" name="Google Shape;7280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1" name="Google Shape;7281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2" name="Google Shape;7282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3" name="Google Shape;7283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4" name="Google Shape;7284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5" name="Google Shape;7285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6" name="Google Shape;7286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87" name="Google Shape;7287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8" name="Google Shape;7288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9" name="Google Shape;7289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0" name="Google Shape;7290;p57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1" name="Google Shape;7291;p57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2" name="Google Shape;7292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3" name="Google Shape;7293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4" name="Google Shape;7294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5" name="Google Shape;7295;p57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6" name="Google Shape;7296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7" name="Google Shape;7297;p57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8" name="Google Shape;7298;p57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9" name="Google Shape;7299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0" name="Google Shape;7300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1" name="Google Shape;7301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2" name="Google Shape;7302;p57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3" name="Google Shape;7303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4" name="Google Shape;7304;p57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5" name="Google Shape;7305;p57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6" name="Google Shape;7306;p57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07" name="Google Shape;7307;p57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7308" name="Google Shape;7308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9" name="Google Shape;7309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0" name="Google Shape;7310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1" name="Google Shape;7311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2" name="Google Shape;7312;p57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3" name="Google Shape;7313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4" name="Google Shape;7314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5" name="Google Shape;7315;p57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6" name="Google Shape;7316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7" name="Google Shape;7317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8" name="Google Shape;7318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9" name="Google Shape;7319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0" name="Google Shape;7320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1" name="Google Shape;7321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2" name="Google Shape;7322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3" name="Google Shape;7323;p57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4" name="Google Shape;7324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5" name="Google Shape;7325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6" name="Google Shape;7326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7" name="Google Shape;7327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8" name="Google Shape;7328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9" name="Google Shape;7329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0" name="Google Shape;7330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1" name="Google Shape;7331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2" name="Google Shape;7332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3" name="Google Shape;7333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4" name="Google Shape;7334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5" name="Google Shape;7335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6" name="Google Shape;7336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7" name="Google Shape;7337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8" name="Google Shape;7338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9" name="Google Shape;7339;p57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0" name="Google Shape;7340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1" name="Google Shape;7341;p57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2" name="Google Shape;7342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3" name="Google Shape;7343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4" name="Google Shape;7344;p57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5" name="Google Shape;7345;p57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6" name="Google Shape;7346;p57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7" name="Google Shape;7347;p57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8" name="Google Shape;7348;p57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9" name="Google Shape;7349;p57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0" name="Google Shape;7350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1" name="Google Shape;7351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2" name="Google Shape;7352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3" name="Google Shape;7353;p57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4" name="Google Shape;7354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5" name="Google Shape;7355;p57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6" name="Google Shape;7356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7" name="Google Shape;7357;p57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8" name="Google Shape;7358;p57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9" name="Google Shape;7359;p57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0" name="Google Shape;7360;p57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1" name="Google Shape;7361;p57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2" name="Google Shape;7362;p57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3" name="Google Shape;7363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4" name="Google Shape;7364;p57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5" name="Google Shape;7365;p57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6" name="Google Shape;7366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7" name="Google Shape;7367;p57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8" name="Google Shape;7368;p57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9" name="Google Shape;7369;p57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0" name="Google Shape;7370;p57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1" name="Google Shape;7371;p57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2" name="Google Shape;7372;p57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3" name="Google Shape;7373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4" name="Google Shape;7374;p57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5" name="Google Shape;7375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6" name="Google Shape;7376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7" name="Google Shape;7377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78" name="Google Shape;7378;p57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7379" name="Google Shape;7379;p57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0" name="Google Shape;7380;p57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1" name="Google Shape;7381;p57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2" name="Google Shape;7382;p57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3" name="Google Shape;7383;p57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4" name="Google Shape;7384;p57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5" name="Google Shape;7385;p57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6" name="Google Shape;7386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7" name="Google Shape;7387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8" name="Google Shape;7388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9" name="Google Shape;7389;p57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0" name="Google Shape;7390;p57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1" name="Google Shape;7391;p57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2" name="Google Shape;7392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3" name="Google Shape;7393;p57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4" name="Google Shape;7394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5" name="Google Shape;7395;p57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6" name="Google Shape;7396;p57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7" name="Google Shape;7397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8" name="Google Shape;7398;p57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9" name="Google Shape;7399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0" name="Google Shape;7400;p57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1" name="Google Shape;7401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2" name="Google Shape;7402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3" name="Google Shape;7403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4" name="Google Shape;7404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5" name="Google Shape;7405;p57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6" name="Google Shape;7406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7" name="Google Shape;7407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8" name="Google Shape;7408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9" name="Google Shape;7409;p57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0" name="Google Shape;7410;p57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1" name="Google Shape;7411;p57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2" name="Google Shape;7412;p57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3" name="Google Shape;7413;p57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4" name="Google Shape;7414;p57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5" name="Google Shape;7415;p57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6" name="Google Shape;7416;p57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7" name="Google Shape;7417;p57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8" name="Google Shape;7418;p57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9" name="Google Shape;7419;p57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0" name="Google Shape;7420;p57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1" name="Google Shape;7421;p57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2" name="Google Shape;7422;p57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3" name="Google Shape;7423;p57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4" name="Google Shape;7424;p57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5" name="Google Shape;7425;p57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6" name="Google Shape;7426;p57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7" name="Google Shape;7427;p57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8" name="Google Shape;7428;p57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9" name="Google Shape;7429;p57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0" name="Google Shape;7430;p57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1" name="Google Shape;7431;p57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2" name="Google Shape;7432;p57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3" name="Google Shape;7433;p57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4" name="Google Shape;7434;p57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5" name="Google Shape;7435;p57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6" name="Google Shape;7436;p57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7" name="Google Shape;7437;p57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8" name="Google Shape;7438;p57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9" name="Google Shape;7439;p57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0" name="Google Shape;7440;p57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1" name="Google Shape;7441;p57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2" name="Google Shape;7442;p57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3" name="Google Shape;7443;p57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4" name="Google Shape;7444;p57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5" name="Google Shape;7445;p57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6" name="Google Shape;7446;p57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7" name="Google Shape;7447;p57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8" name="Google Shape;7448;p57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49" name="Google Shape;7449;p57"/>
          <p:cNvGrpSpPr/>
          <p:nvPr/>
        </p:nvGrpSpPr>
        <p:grpSpPr>
          <a:xfrm>
            <a:off x="4220418" y="3114983"/>
            <a:ext cx="810234" cy="1184085"/>
            <a:chOff x="-1" y="-1"/>
            <a:chExt cx="810233" cy="1184084"/>
          </a:xfrm>
        </p:grpSpPr>
        <p:sp>
          <p:nvSpPr>
            <p:cNvPr id="7450" name="Google Shape;7450;p57"/>
            <p:cNvSpPr/>
            <p:nvPr/>
          </p:nvSpPr>
          <p:spPr>
            <a:xfrm>
              <a:off x="-1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1" name="Google Shape;7451;p57"/>
            <p:cNvSpPr/>
            <p:nvPr/>
          </p:nvSpPr>
          <p:spPr>
            <a:xfrm>
              <a:off x="-1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2" name="Google Shape;7452;p57"/>
            <p:cNvSpPr/>
            <p:nvPr/>
          </p:nvSpPr>
          <p:spPr>
            <a:xfrm>
              <a:off x="-1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3" name="Google Shape;7453;p57"/>
            <p:cNvSpPr/>
            <p:nvPr/>
          </p:nvSpPr>
          <p:spPr>
            <a:xfrm>
              <a:off x="-1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4" name="Google Shape;7454;p57"/>
            <p:cNvSpPr/>
            <p:nvPr/>
          </p:nvSpPr>
          <p:spPr>
            <a:xfrm>
              <a:off x="121769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5" name="Google Shape;7455;p57"/>
            <p:cNvSpPr/>
            <p:nvPr/>
          </p:nvSpPr>
          <p:spPr>
            <a:xfrm>
              <a:off x="121769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6" name="Google Shape;7456;p57"/>
            <p:cNvSpPr/>
            <p:nvPr/>
          </p:nvSpPr>
          <p:spPr>
            <a:xfrm rot="10800000" flipH="1">
              <a:off x="121769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7" name="Google Shape;7457;p57"/>
            <p:cNvSpPr/>
            <p:nvPr/>
          </p:nvSpPr>
          <p:spPr>
            <a:xfrm rot="10800000" flipH="1">
              <a:off x="121769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8" name="Google Shape;7458;p57"/>
            <p:cNvSpPr/>
            <p:nvPr/>
          </p:nvSpPr>
          <p:spPr>
            <a:xfrm>
              <a:off x="121769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9" name="Google Shape;7459;p57"/>
            <p:cNvSpPr/>
            <p:nvPr/>
          </p:nvSpPr>
          <p:spPr>
            <a:xfrm rot="10800000" flipH="1">
              <a:off x="121769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0" name="Google Shape;7460;p57"/>
            <p:cNvSpPr/>
            <p:nvPr/>
          </p:nvSpPr>
          <p:spPr>
            <a:xfrm rot="10800000" flipH="1">
              <a:off x="121769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1" name="Google Shape;7461;p57"/>
            <p:cNvSpPr/>
            <p:nvPr/>
          </p:nvSpPr>
          <p:spPr>
            <a:xfrm>
              <a:off x="121769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2" name="Google Shape;7462;p57"/>
            <p:cNvSpPr/>
            <p:nvPr/>
          </p:nvSpPr>
          <p:spPr>
            <a:xfrm rot="10800000" flipH="1">
              <a:off x="-1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3" name="Google Shape;7463;p57"/>
            <p:cNvSpPr/>
            <p:nvPr/>
          </p:nvSpPr>
          <p:spPr>
            <a:xfrm rot="10800000" flipH="1">
              <a:off x="121769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4" name="Google Shape;7464;p57"/>
            <p:cNvSpPr/>
            <p:nvPr/>
          </p:nvSpPr>
          <p:spPr>
            <a:xfrm>
              <a:off x="121769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5" name="Google Shape;7465;p57"/>
            <p:cNvSpPr/>
            <p:nvPr/>
          </p:nvSpPr>
          <p:spPr>
            <a:xfrm rot="10800000" flipH="1">
              <a:off x="-1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6" name="Google Shape;7466;p57"/>
            <p:cNvSpPr/>
            <p:nvPr/>
          </p:nvSpPr>
          <p:spPr>
            <a:xfrm rot="10800000" flipH="1">
              <a:off x="-1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7" name="Google Shape;7467;p57"/>
            <p:cNvSpPr/>
            <p:nvPr/>
          </p:nvSpPr>
          <p:spPr>
            <a:xfrm>
              <a:off x="-1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8" name="Google Shape;7468;p57"/>
            <p:cNvSpPr/>
            <p:nvPr/>
          </p:nvSpPr>
          <p:spPr>
            <a:xfrm rot="10800000" flipH="1">
              <a:off x="-1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9" name="Google Shape;7469;p57"/>
            <p:cNvSpPr/>
            <p:nvPr/>
          </p:nvSpPr>
          <p:spPr>
            <a:xfrm>
              <a:off x="-1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0" name="Google Shape;7470;p57"/>
            <p:cNvSpPr/>
            <p:nvPr/>
          </p:nvSpPr>
          <p:spPr>
            <a:xfrm rot="10800000" flipH="1">
              <a:off x="243538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1" name="Google Shape;7471;p57"/>
            <p:cNvSpPr/>
            <p:nvPr/>
          </p:nvSpPr>
          <p:spPr>
            <a:xfrm>
              <a:off x="243538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2" name="Google Shape;7472;p57"/>
            <p:cNvSpPr/>
            <p:nvPr/>
          </p:nvSpPr>
          <p:spPr>
            <a:xfrm rot="10800000" flipH="1">
              <a:off x="365308" y="37281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3" name="Google Shape;7473;p57"/>
            <p:cNvSpPr/>
            <p:nvPr/>
          </p:nvSpPr>
          <p:spPr>
            <a:xfrm>
              <a:off x="365308" y="49450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4" name="Google Shape;7474;p57"/>
            <p:cNvSpPr/>
            <p:nvPr/>
          </p:nvSpPr>
          <p:spPr>
            <a:xfrm rot="10800000" flipH="1">
              <a:off x="243538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5" name="Google Shape;7475;p57"/>
            <p:cNvSpPr/>
            <p:nvPr/>
          </p:nvSpPr>
          <p:spPr>
            <a:xfrm>
              <a:off x="243538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6" name="Google Shape;7476;p57"/>
            <p:cNvSpPr/>
            <p:nvPr/>
          </p:nvSpPr>
          <p:spPr>
            <a:xfrm rot="10800000" flipH="1">
              <a:off x="365308" y="12943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7" name="Google Shape;7477;p57"/>
            <p:cNvSpPr/>
            <p:nvPr/>
          </p:nvSpPr>
          <p:spPr>
            <a:xfrm>
              <a:off x="365308" y="25112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8" name="Google Shape;7478;p57"/>
            <p:cNvSpPr/>
            <p:nvPr/>
          </p:nvSpPr>
          <p:spPr>
            <a:xfrm rot="10800000" flipH="1">
              <a:off x="243538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9" name="Google Shape;7479;p57"/>
            <p:cNvSpPr/>
            <p:nvPr/>
          </p:nvSpPr>
          <p:spPr>
            <a:xfrm>
              <a:off x="365308" y="7744"/>
              <a:ext cx="81182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0" name="Google Shape;7480;p57"/>
            <p:cNvSpPr/>
            <p:nvPr/>
          </p:nvSpPr>
          <p:spPr>
            <a:xfrm rot="10800000" flipH="1">
              <a:off x="365308" y="1102955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1" name="Google Shape;7481;p57"/>
            <p:cNvSpPr/>
            <p:nvPr/>
          </p:nvSpPr>
          <p:spPr>
            <a:xfrm rot="10800000" flipH="1">
              <a:off x="365308" y="61619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2" name="Google Shape;7482;p57"/>
            <p:cNvSpPr/>
            <p:nvPr/>
          </p:nvSpPr>
          <p:spPr>
            <a:xfrm>
              <a:off x="365308" y="73788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3" name="Google Shape;7483;p57"/>
            <p:cNvSpPr/>
            <p:nvPr/>
          </p:nvSpPr>
          <p:spPr>
            <a:xfrm rot="10800000" flipH="1">
              <a:off x="365308" y="859574"/>
              <a:ext cx="81182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4" name="Google Shape;7484;p57"/>
            <p:cNvSpPr/>
            <p:nvPr/>
          </p:nvSpPr>
          <p:spPr>
            <a:xfrm>
              <a:off x="365308" y="981264"/>
              <a:ext cx="81182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5" name="Google Shape;7485;p57"/>
            <p:cNvSpPr/>
            <p:nvPr/>
          </p:nvSpPr>
          <p:spPr>
            <a:xfrm>
              <a:off x="243538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6" name="Google Shape;7486;p57"/>
            <p:cNvSpPr/>
            <p:nvPr/>
          </p:nvSpPr>
          <p:spPr>
            <a:xfrm>
              <a:off x="243538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7" name="Google Shape;7487;p57"/>
            <p:cNvSpPr/>
            <p:nvPr/>
          </p:nvSpPr>
          <p:spPr>
            <a:xfrm>
              <a:off x="243538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8" name="Google Shape;7488;p57"/>
            <p:cNvSpPr/>
            <p:nvPr/>
          </p:nvSpPr>
          <p:spPr>
            <a:xfrm>
              <a:off x="243538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9" name="Google Shape;7489;p57"/>
            <p:cNvSpPr/>
            <p:nvPr/>
          </p:nvSpPr>
          <p:spPr>
            <a:xfrm>
              <a:off x="243538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0" name="Google Shape;7490;p57"/>
            <p:cNvSpPr/>
            <p:nvPr/>
          </p:nvSpPr>
          <p:spPr>
            <a:xfrm>
              <a:off x="487079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1" name="Google Shape;7491;p57"/>
            <p:cNvSpPr/>
            <p:nvPr/>
          </p:nvSpPr>
          <p:spPr>
            <a:xfrm>
              <a:off x="48707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2" name="Google Shape;7492;p57"/>
            <p:cNvSpPr/>
            <p:nvPr/>
          </p:nvSpPr>
          <p:spPr>
            <a:xfrm>
              <a:off x="487079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3" name="Google Shape;7493;p57"/>
            <p:cNvSpPr/>
            <p:nvPr/>
          </p:nvSpPr>
          <p:spPr>
            <a:xfrm>
              <a:off x="487079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4" name="Google Shape;7494;p57"/>
            <p:cNvSpPr/>
            <p:nvPr/>
          </p:nvSpPr>
          <p:spPr>
            <a:xfrm>
              <a:off x="487079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5" name="Google Shape;7495;p57"/>
            <p:cNvSpPr/>
            <p:nvPr/>
          </p:nvSpPr>
          <p:spPr>
            <a:xfrm>
              <a:off x="48707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6" name="Google Shape;7496;p57"/>
            <p:cNvSpPr/>
            <p:nvPr/>
          </p:nvSpPr>
          <p:spPr>
            <a:xfrm>
              <a:off x="48707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7" name="Google Shape;7497;p57"/>
            <p:cNvSpPr/>
            <p:nvPr/>
          </p:nvSpPr>
          <p:spPr>
            <a:xfrm>
              <a:off x="48707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8" name="Google Shape;7498;p57"/>
            <p:cNvSpPr/>
            <p:nvPr/>
          </p:nvSpPr>
          <p:spPr>
            <a:xfrm>
              <a:off x="487079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9" name="Google Shape;7499;p57"/>
            <p:cNvSpPr/>
            <p:nvPr/>
          </p:nvSpPr>
          <p:spPr>
            <a:xfrm>
              <a:off x="487079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0" name="Google Shape;7500;p57"/>
            <p:cNvSpPr/>
            <p:nvPr/>
          </p:nvSpPr>
          <p:spPr>
            <a:xfrm>
              <a:off x="608848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1" name="Google Shape;7501;p57"/>
            <p:cNvSpPr/>
            <p:nvPr/>
          </p:nvSpPr>
          <p:spPr>
            <a:xfrm>
              <a:off x="608848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2" name="Google Shape;7502;p57"/>
            <p:cNvSpPr/>
            <p:nvPr/>
          </p:nvSpPr>
          <p:spPr>
            <a:xfrm>
              <a:off x="608848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3" name="Google Shape;7503;p57"/>
            <p:cNvSpPr/>
            <p:nvPr/>
          </p:nvSpPr>
          <p:spPr>
            <a:xfrm>
              <a:off x="608848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4" name="Google Shape;7504;p57"/>
            <p:cNvSpPr/>
            <p:nvPr/>
          </p:nvSpPr>
          <p:spPr>
            <a:xfrm>
              <a:off x="608848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5" name="Google Shape;7505;p57"/>
            <p:cNvSpPr/>
            <p:nvPr/>
          </p:nvSpPr>
          <p:spPr>
            <a:xfrm>
              <a:off x="608848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6" name="Google Shape;7506;p57"/>
            <p:cNvSpPr/>
            <p:nvPr/>
          </p:nvSpPr>
          <p:spPr>
            <a:xfrm>
              <a:off x="608848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7" name="Google Shape;7507;p57"/>
            <p:cNvSpPr/>
            <p:nvPr/>
          </p:nvSpPr>
          <p:spPr>
            <a:xfrm>
              <a:off x="608848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8" name="Google Shape;7508;p57"/>
            <p:cNvSpPr/>
            <p:nvPr/>
          </p:nvSpPr>
          <p:spPr>
            <a:xfrm>
              <a:off x="608848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9" name="Google Shape;7509;p57"/>
            <p:cNvSpPr/>
            <p:nvPr/>
          </p:nvSpPr>
          <p:spPr>
            <a:xfrm>
              <a:off x="608848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10" name="Google Shape;7510;p57"/>
            <p:cNvGrpSpPr/>
            <p:nvPr/>
          </p:nvGrpSpPr>
          <p:grpSpPr>
            <a:xfrm>
              <a:off x="729049" y="-1"/>
              <a:ext cx="81183" cy="1176339"/>
              <a:chOff x="-1" y="0"/>
              <a:chExt cx="81182" cy="1176337"/>
            </a:xfrm>
          </p:grpSpPr>
          <p:sp>
            <p:nvSpPr>
              <p:cNvPr id="7511" name="Google Shape;7511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2" name="Google Shape;7512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3" name="Google Shape;7513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4" name="Google Shape;7514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5" name="Google Shape;7515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6" name="Google Shape;7516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7" name="Google Shape;7517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8" name="Google Shape;7518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19" name="Google Shape;7519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0" name="Google Shape;7520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521" name="Google Shape;7521;p57"/>
          <p:cNvGrpSpPr/>
          <p:nvPr/>
        </p:nvGrpSpPr>
        <p:grpSpPr>
          <a:xfrm>
            <a:off x="5432610" y="3114983"/>
            <a:ext cx="811806" cy="1176340"/>
            <a:chOff x="-1" y="-1"/>
            <a:chExt cx="811805" cy="1176339"/>
          </a:xfrm>
        </p:grpSpPr>
        <p:grpSp>
          <p:nvGrpSpPr>
            <p:cNvPr id="7522" name="Google Shape;7522;p57"/>
            <p:cNvGrpSpPr/>
            <p:nvPr/>
          </p:nvGrpSpPr>
          <p:grpSpPr>
            <a:xfrm>
              <a:off x="-1" y="-1"/>
              <a:ext cx="81183" cy="1176339"/>
              <a:chOff x="-1" y="0"/>
              <a:chExt cx="81182" cy="1176337"/>
            </a:xfrm>
          </p:grpSpPr>
          <p:sp>
            <p:nvSpPr>
              <p:cNvPr id="7523" name="Google Shape;7523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4" name="Google Shape;7524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5" name="Google Shape;7525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6" name="Google Shape;7526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7" name="Google Shape;752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8" name="Google Shape;7528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9" name="Google Shape;7529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0" name="Google Shape;753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1" name="Google Shape;753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2" name="Google Shape;7532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33" name="Google Shape;7533;p57"/>
            <p:cNvGrpSpPr/>
            <p:nvPr/>
          </p:nvGrpSpPr>
          <p:grpSpPr>
            <a:xfrm>
              <a:off x="121774" y="-1"/>
              <a:ext cx="81183" cy="1176339"/>
              <a:chOff x="-1" y="0"/>
              <a:chExt cx="81182" cy="1176337"/>
            </a:xfrm>
          </p:grpSpPr>
          <p:sp>
            <p:nvSpPr>
              <p:cNvPr id="7534" name="Google Shape;7534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5" name="Google Shape;7535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6" name="Google Shape;7536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7" name="Google Shape;7537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8" name="Google Shape;7538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9" name="Google Shape;753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0" name="Google Shape;7540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1" name="Google Shape;7541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2" name="Google Shape;7542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3" name="Google Shape;7543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44" name="Google Shape;7544;p57"/>
            <p:cNvGrpSpPr/>
            <p:nvPr/>
          </p:nvGrpSpPr>
          <p:grpSpPr>
            <a:xfrm>
              <a:off x="243544" y="-1"/>
              <a:ext cx="81183" cy="1176339"/>
              <a:chOff x="-1" y="0"/>
              <a:chExt cx="81182" cy="1176337"/>
            </a:xfrm>
          </p:grpSpPr>
          <p:sp>
            <p:nvSpPr>
              <p:cNvPr id="7545" name="Google Shape;7545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6" name="Google Shape;7546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7" name="Google Shape;7547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8" name="Google Shape;7548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9" name="Google Shape;7549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0" name="Google Shape;7550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1" name="Google Shape;7551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2" name="Google Shape;7552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3" name="Google Shape;7553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4" name="Google Shape;755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55" name="Google Shape;7555;p57"/>
            <p:cNvGrpSpPr/>
            <p:nvPr/>
          </p:nvGrpSpPr>
          <p:grpSpPr>
            <a:xfrm>
              <a:off x="365313" y="-1"/>
              <a:ext cx="81183" cy="1176339"/>
              <a:chOff x="-1" y="0"/>
              <a:chExt cx="81182" cy="1176337"/>
            </a:xfrm>
          </p:grpSpPr>
          <p:sp>
            <p:nvSpPr>
              <p:cNvPr id="7556" name="Google Shape;7556;p57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7" name="Google Shape;7557;p57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8" name="Google Shape;7558;p57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9" name="Google Shape;7559;p57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0" name="Google Shape;7560;p57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1" name="Google Shape;7561;p57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2" name="Google Shape;7562;p57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3" name="Google Shape;7563;p57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4" name="Google Shape;7564;p57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5" name="Google Shape;7565;p57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566" name="Google Shape;7566;p57"/>
            <p:cNvSpPr/>
            <p:nvPr/>
          </p:nvSpPr>
          <p:spPr>
            <a:xfrm>
              <a:off x="487084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7" name="Google Shape;7567;p57"/>
            <p:cNvSpPr/>
            <p:nvPr/>
          </p:nvSpPr>
          <p:spPr>
            <a:xfrm>
              <a:off x="730623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8" name="Google Shape;7568;p57"/>
            <p:cNvSpPr/>
            <p:nvPr/>
          </p:nvSpPr>
          <p:spPr>
            <a:xfrm>
              <a:off x="730623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9" name="Google Shape;7569;p57"/>
            <p:cNvSpPr/>
            <p:nvPr/>
          </p:nvSpPr>
          <p:spPr>
            <a:xfrm>
              <a:off x="608854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0" name="Google Shape;7570;p57"/>
            <p:cNvSpPr/>
            <p:nvPr/>
          </p:nvSpPr>
          <p:spPr>
            <a:xfrm>
              <a:off x="487084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1" name="Google Shape;7571;p57"/>
            <p:cNvSpPr/>
            <p:nvPr/>
          </p:nvSpPr>
          <p:spPr>
            <a:xfrm>
              <a:off x="608854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2" name="Google Shape;7572;p57"/>
            <p:cNvSpPr/>
            <p:nvPr/>
          </p:nvSpPr>
          <p:spPr>
            <a:xfrm>
              <a:off x="487084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3" name="Google Shape;7573;p57"/>
            <p:cNvSpPr/>
            <p:nvPr/>
          </p:nvSpPr>
          <p:spPr>
            <a:xfrm>
              <a:off x="487084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4" name="Google Shape;7574;p57"/>
            <p:cNvSpPr/>
            <p:nvPr/>
          </p:nvSpPr>
          <p:spPr>
            <a:xfrm>
              <a:off x="730623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5" name="Google Shape;7575;p57"/>
            <p:cNvSpPr/>
            <p:nvPr/>
          </p:nvSpPr>
          <p:spPr>
            <a:xfrm>
              <a:off x="730623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6" name="Google Shape;7576;p57"/>
            <p:cNvSpPr/>
            <p:nvPr/>
          </p:nvSpPr>
          <p:spPr>
            <a:xfrm>
              <a:off x="730623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7" name="Google Shape;7577;p57"/>
            <p:cNvSpPr/>
            <p:nvPr/>
          </p:nvSpPr>
          <p:spPr>
            <a:xfrm>
              <a:off x="730623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8" name="Google Shape;7578;p57"/>
            <p:cNvSpPr/>
            <p:nvPr/>
          </p:nvSpPr>
          <p:spPr>
            <a:xfrm>
              <a:off x="487084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9" name="Google Shape;7579;p57"/>
            <p:cNvSpPr/>
            <p:nvPr/>
          </p:nvSpPr>
          <p:spPr>
            <a:xfrm>
              <a:off x="487084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0" name="Google Shape;7580;p57"/>
            <p:cNvSpPr/>
            <p:nvPr/>
          </p:nvSpPr>
          <p:spPr>
            <a:xfrm>
              <a:off x="487084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1" name="Google Shape;7581;p57"/>
            <p:cNvSpPr/>
            <p:nvPr/>
          </p:nvSpPr>
          <p:spPr>
            <a:xfrm>
              <a:off x="487084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2" name="Google Shape;7582;p57"/>
            <p:cNvSpPr/>
            <p:nvPr/>
          </p:nvSpPr>
          <p:spPr>
            <a:xfrm>
              <a:off x="487084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3" name="Google Shape;7583;p57"/>
            <p:cNvSpPr/>
            <p:nvPr/>
          </p:nvSpPr>
          <p:spPr>
            <a:xfrm>
              <a:off x="608854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4" name="Google Shape;7584;p57"/>
            <p:cNvSpPr/>
            <p:nvPr/>
          </p:nvSpPr>
          <p:spPr>
            <a:xfrm>
              <a:off x="60885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5" name="Google Shape;7585;p57"/>
            <p:cNvSpPr/>
            <p:nvPr/>
          </p:nvSpPr>
          <p:spPr>
            <a:xfrm>
              <a:off x="608854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6" name="Google Shape;7586;p57"/>
            <p:cNvSpPr/>
            <p:nvPr/>
          </p:nvSpPr>
          <p:spPr>
            <a:xfrm>
              <a:off x="730623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7" name="Google Shape;7587;p57"/>
            <p:cNvSpPr/>
            <p:nvPr/>
          </p:nvSpPr>
          <p:spPr>
            <a:xfrm>
              <a:off x="730623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8" name="Google Shape;7588;p57"/>
            <p:cNvSpPr/>
            <p:nvPr/>
          </p:nvSpPr>
          <p:spPr>
            <a:xfrm>
              <a:off x="730623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9" name="Google Shape;7589;p57"/>
            <p:cNvSpPr/>
            <p:nvPr/>
          </p:nvSpPr>
          <p:spPr>
            <a:xfrm>
              <a:off x="730623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0" name="Google Shape;7590;p57"/>
            <p:cNvSpPr/>
            <p:nvPr/>
          </p:nvSpPr>
          <p:spPr>
            <a:xfrm>
              <a:off x="487084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1" name="Google Shape;7591;p57"/>
            <p:cNvSpPr/>
            <p:nvPr/>
          </p:nvSpPr>
          <p:spPr>
            <a:xfrm rot="10800000" flipH="1">
              <a:off x="608854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2" name="Google Shape;7592;p57"/>
            <p:cNvSpPr/>
            <p:nvPr/>
          </p:nvSpPr>
          <p:spPr>
            <a:xfrm rot="10800000" flipH="1">
              <a:off x="608854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3" name="Google Shape;7593;p57"/>
            <p:cNvSpPr/>
            <p:nvPr/>
          </p:nvSpPr>
          <p:spPr>
            <a:xfrm>
              <a:off x="608854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4" name="Google Shape;7594;p57"/>
            <p:cNvSpPr/>
            <p:nvPr/>
          </p:nvSpPr>
          <p:spPr>
            <a:xfrm>
              <a:off x="60885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5" name="Google Shape;7595;p57"/>
            <p:cNvSpPr/>
            <p:nvPr/>
          </p:nvSpPr>
          <p:spPr>
            <a:xfrm rot="10800000" flipH="1">
              <a:off x="608854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96" name="Google Shape;7596;p57"/>
          <p:cNvGrpSpPr/>
          <p:nvPr/>
        </p:nvGrpSpPr>
        <p:grpSpPr>
          <a:xfrm>
            <a:off x="6646373" y="3114983"/>
            <a:ext cx="811800" cy="1176340"/>
            <a:chOff x="-1" y="-1"/>
            <a:chExt cx="811799" cy="1176339"/>
          </a:xfrm>
        </p:grpSpPr>
        <p:sp>
          <p:nvSpPr>
            <p:cNvPr id="7597" name="Google Shape;7597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8" name="Google Shape;7598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9" name="Google Shape;7599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0" name="Google Shape;7600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1" name="Google Shape;7601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2" name="Google Shape;7602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3" name="Google Shape;7603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4" name="Google Shape;7604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5" name="Google Shape;7605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6" name="Google Shape;7606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7" name="Google Shape;7607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8" name="Google Shape;7608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9" name="Google Shape;7609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0" name="Google Shape;7610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1" name="Google Shape;7611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2" name="Google Shape;7612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3" name="Google Shape;7613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4" name="Google Shape;7614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5" name="Google Shape;7615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6" name="Google Shape;7616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7" name="Google Shape;7617;p57"/>
            <p:cNvSpPr/>
            <p:nvPr/>
          </p:nvSpPr>
          <p:spPr>
            <a:xfrm>
              <a:off x="24353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8" name="Google Shape;7618;p57"/>
            <p:cNvSpPr/>
            <p:nvPr/>
          </p:nvSpPr>
          <p:spPr>
            <a:xfrm>
              <a:off x="24353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9" name="Google Shape;7619;p57"/>
            <p:cNvSpPr/>
            <p:nvPr/>
          </p:nvSpPr>
          <p:spPr>
            <a:xfrm>
              <a:off x="24353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0" name="Google Shape;7620;p57"/>
            <p:cNvSpPr/>
            <p:nvPr/>
          </p:nvSpPr>
          <p:spPr>
            <a:xfrm>
              <a:off x="24353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1" name="Google Shape;7621;p57"/>
            <p:cNvSpPr/>
            <p:nvPr/>
          </p:nvSpPr>
          <p:spPr>
            <a:xfrm>
              <a:off x="24353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2" name="Google Shape;7622;p57"/>
            <p:cNvSpPr/>
            <p:nvPr/>
          </p:nvSpPr>
          <p:spPr>
            <a:xfrm>
              <a:off x="24353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3" name="Google Shape;7623;p57"/>
            <p:cNvSpPr/>
            <p:nvPr/>
          </p:nvSpPr>
          <p:spPr>
            <a:xfrm>
              <a:off x="24353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4" name="Google Shape;7624;p57"/>
            <p:cNvSpPr/>
            <p:nvPr/>
          </p:nvSpPr>
          <p:spPr>
            <a:xfrm>
              <a:off x="24353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5" name="Google Shape;7625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6" name="Google Shape;7626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7" name="Google Shape;7627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8" name="Google Shape;7628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9" name="Google Shape;7629;p57"/>
            <p:cNvSpPr/>
            <p:nvPr/>
          </p:nvSpPr>
          <p:spPr>
            <a:xfrm>
              <a:off x="24353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0" name="Google Shape;7630;p57"/>
            <p:cNvSpPr/>
            <p:nvPr/>
          </p:nvSpPr>
          <p:spPr>
            <a:xfrm>
              <a:off x="24353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1" name="Google Shape;7631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2" name="Google Shape;7632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3" name="Google Shape;7633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4" name="Google Shape;7634;p57"/>
            <p:cNvSpPr/>
            <p:nvPr/>
          </p:nvSpPr>
          <p:spPr>
            <a:xfrm>
              <a:off x="48707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5" name="Google Shape;7635;p57"/>
            <p:cNvSpPr/>
            <p:nvPr/>
          </p:nvSpPr>
          <p:spPr>
            <a:xfrm>
              <a:off x="48707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6" name="Google Shape;7636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7" name="Google Shape;7637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8" name="Google Shape;7638;p57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9" name="Google Shape;7639;p57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0" name="Google Shape;7640;p57"/>
            <p:cNvSpPr/>
            <p:nvPr/>
          </p:nvSpPr>
          <p:spPr>
            <a:xfrm rot="10800000" flipH="1">
              <a:off x="48707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1" name="Google Shape;7641;p57"/>
            <p:cNvSpPr/>
            <p:nvPr/>
          </p:nvSpPr>
          <p:spPr>
            <a:xfrm rot="10800000" flipH="1">
              <a:off x="48707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2" name="Google Shape;7642;p57"/>
            <p:cNvSpPr/>
            <p:nvPr/>
          </p:nvSpPr>
          <p:spPr>
            <a:xfrm>
              <a:off x="48707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3" name="Google Shape;7643;p57"/>
            <p:cNvSpPr/>
            <p:nvPr/>
          </p:nvSpPr>
          <p:spPr>
            <a:xfrm rot="10800000" flipH="1">
              <a:off x="48707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4" name="Google Shape;7644;p57"/>
            <p:cNvSpPr/>
            <p:nvPr/>
          </p:nvSpPr>
          <p:spPr>
            <a:xfrm rot="10800000" flipH="1">
              <a:off x="48707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5" name="Google Shape;7645;p57"/>
            <p:cNvSpPr/>
            <p:nvPr/>
          </p:nvSpPr>
          <p:spPr>
            <a:xfrm>
              <a:off x="48707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6" name="Google Shape;7646;p57"/>
            <p:cNvSpPr/>
            <p:nvPr/>
          </p:nvSpPr>
          <p:spPr>
            <a:xfrm rot="10800000" flipH="1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7" name="Google Shape;7647;p57"/>
            <p:cNvSpPr/>
            <p:nvPr/>
          </p:nvSpPr>
          <p:spPr>
            <a:xfrm rot="10800000" flipH="1">
              <a:off x="48707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8" name="Google Shape;7648;p57"/>
            <p:cNvSpPr/>
            <p:nvPr/>
          </p:nvSpPr>
          <p:spPr>
            <a:xfrm>
              <a:off x="48707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9" name="Google Shape;7649;p57"/>
            <p:cNvSpPr/>
            <p:nvPr/>
          </p:nvSpPr>
          <p:spPr>
            <a:xfrm rot="10800000" flipH="1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0" name="Google Shape;7650;p57"/>
            <p:cNvSpPr/>
            <p:nvPr/>
          </p:nvSpPr>
          <p:spPr>
            <a:xfrm rot="10800000" flipH="1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1" name="Google Shape;7651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2" name="Google Shape;7652;p57"/>
            <p:cNvSpPr/>
            <p:nvPr/>
          </p:nvSpPr>
          <p:spPr>
            <a:xfrm rot="10800000" flipH="1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3" name="Google Shape;7653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4" name="Google Shape;7654;p57"/>
            <p:cNvSpPr/>
            <p:nvPr/>
          </p:nvSpPr>
          <p:spPr>
            <a:xfrm rot="10800000" flipH="1">
              <a:off x="730617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5" name="Google Shape;7655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6" name="Google Shape;7656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7" name="Google Shape;7657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8" name="Google Shape;7658;p57"/>
            <p:cNvSpPr/>
            <p:nvPr/>
          </p:nvSpPr>
          <p:spPr>
            <a:xfrm rot="10800000" flipH="1">
              <a:off x="730617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9" name="Google Shape;7659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0" name="Google Shape;7660;p57"/>
            <p:cNvSpPr/>
            <p:nvPr/>
          </p:nvSpPr>
          <p:spPr>
            <a:xfrm rot="10800000" flipH="1">
              <a:off x="60884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1" name="Google Shape;7661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2" name="Google Shape;7662;p57"/>
            <p:cNvSpPr/>
            <p:nvPr/>
          </p:nvSpPr>
          <p:spPr>
            <a:xfrm rot="10800000" flipH="1">
              <a:off x="60884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3" name="Google Shape;7663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4" name="Google Shape;7664;p57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5" name="Google Shape;7665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6" name="Google Shape;7666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67" name="Google Shape;7667;p57"/>
          <p:cNvGrpSpPr/>
          <p:nvPr/>
        </p:nvGrpSpPr>
        <p:grpSpPr>
          <a:xfrm>
            <a:off x="7860133" y="3114983"/>
            <a:ext cx="811800" cy="1176340"/>
            <a:chOff x="-1" y="-1"/>
            <a:chExt cx="811799" cy="1176339"/>
          </a:xfrm>
        </p:grpSpPr>
        <p:sp>
          <p:nvSpPr>
            <p:cNvPr id="7668" name="Google Shape;7668;p57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9" name="Google Shape;7669;p57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0" name="Google Shape;7670;p57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1" name="Google Shape;7671;p57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2" name="Google Shape;7672;p57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3" name="Google Shape;7673;p57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4" name="Google Shape;7674;p57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5" name="Google Shape;7675;p57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6" name="Google Shape;7676;p57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7" name="Google Shape;7677;p57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8" name="Google Shape;7678;p57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9" name="Google Shape;7679;p57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0" name="Google Shape;7680;p57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1" name="Google Shape;7681;p57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2" name="Google Shape;7682;p57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3" name="Google Shape;7683;p57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4" name="Google Shape;7684;p57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5" name="Google Shape;7685;p57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6" name="Google Shape;7686;p57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7" name="Google Shape;7687;p57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8" name="Google Shape;7688;p57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9" name="Google Shape;7689;p57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0" name="Google Shape;7690;p57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1" name="Google Shape;7691;p57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2" name="Google Shape;7692;p57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3" name="Google Shape;7693;p57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4" name="Google Shape;7694;p57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5" name="Google Shape;7695;p57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6" name="Google Shape;7696;p57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7" name="Google Shape;7697;p57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8" name="Google Shape;7698;p57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9" name="Google Shape;7699;p57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0" name="Google Shape;7700;p57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1" name="Google Shape;7701;p57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2" name="Google Shape;7702;p57"/>
            <p:cNvSpPr/>
            <p:nvPr/>
          </p:nvSpPr>
          <p:spPr>
            <a:xfrm>
              <a:off x="487078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3" name="Google Shape;7703;p57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4" name="Google Shape;7704;p57"/>
            <p:cNvSpPr/>
            <p:nvPr/>
          </p:nvSpPr>
          <p:spPr>
            <a:xfrm rot="10800000" flipH="1"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5" name="Google Shape;7705;p57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6" name="Google Shape;7706;p57"/>
            <p:cNvSpPr/>
            <p:nvPr/>
          </p:nvSpPr>
          <p:spPr>
            <a:xfrm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7" name="Google Shape;7707;p57"/>
            <p:cNvSpPr/>
            <p:nvPr/>
          </p:nvSpPr>
          <p:spPr>
            <a:xfrm rot="10800000" flipH="1">
              <a:off x="487078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8" name="Google Shape;7708;p57"/>
            <p:cNvSpPr/>
            <p:nvPr/>
          </p:nvSpPr>
          <p:spPr>
            <a:xfrm rot="10800000" flipH="1">
              <a:off x="487078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9" name="Google Shape;7709;p57"/>
            <p:cNvSpPr/>
            <p:nvPr/>
          </p:nvSpPr>
          <p:spPr>
            <a:xfrm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0" name="Google Shape;7710;p57"/>
            <p:cNvSpPr/>
            <p:nvPr/>
          </p:nvSpPr>
          <p:spPr>
            <a:xfrm rot="10800000" flipH="1">
              <a:off x="36530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1" name="Google Shape;7711;p57"/>
            <p:cNvSpPr/>
            <p:nvPr/>
          </p:nvSpPr>
          <p:spPr>
            <a:xfrm rot="10800000" flipH="1">
              <a:off x="487078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2" name="Google Shape;7712;p57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3" name="Google Shape;7713;p57"/>
            <p:cNvSpPr/>
            <p:nvPr/>
          </p:nvSpPr>
          <p:spPr>
            <a:xfrm rot="10800000" flipH="1">
              <a:off x="36530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4" name="Google Shape;7714;p57"/>
            <p:cNvSpPr/>
            <p:nvPr/>
          </p:nvSpPr>
          <p:spPr>
            <a:xfrm rot="10800000" flipH="1">
              <a:off x="36530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5" name="Google Shape;7715;p57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6" name="Google Shape;7716;p57"/>
            <p:cNvSpPr/>
            <p:nvPr/>
          </p:nvSpPr>
          <p:spPr>
            <a:xfrm rot="10800000" flipH="1">
              <a:off x="36530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7" name="Google Shape;7717;p57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8" name="Google Shape;7718;p57"/>
            <p:cNvSpPr/>
            <p:nvPr/>
          </p:nvSpPr>
          <p:spPr>
            <a:xfrm rot="10800000" flipH="1">
              <a:off x="608847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9" name="Google Shape;7719;p57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0" name="Google Shape;7720;p57"/>
            <p:cNvSpPr/>
            <p:nvPr/>
          </p:nvSpPr>
          <p:spPr>
            <a:xfrm rot="10800000" flipH="1">
              <a:off x="730617" y="36507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1" name="Google Shape;7721;p57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2" name="Google Shape;7722;p57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3" name="Google Shape;7723;p57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4" name="Google Shape;7724;p57"/>
            <p:cNvSpPr/>
            <p:nvPr/>
          </p:nvSpPr>
          <p:spPr>
            <a:xfrm rot="10800000" flipH="1">
              <a:off x="730617" y="12169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5" name="Google Shape;7725;p57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6" name="Google Shape;7726;p57"/>
            <p:cNvSpPr/>
            <p:nvPr/>
          </p:nvSpPr>
          <p:spPr>
            <a:xfrm rot="10800000" flipH="1">
              <a:off x="608847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7" name="Google Shape;7727;p57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8" name="Google Shape;7728;p57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9" name="Google Shape;7729;p57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0" name="Google Shape;7730;p57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1" name="Google Shape;7731;p57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2" name="Google Shape;7732;p57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3" name="Google Shape;7733;p57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4" name="Google Shape;7734;p57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5" name="Google Shape;7735;p57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6" name="Google Shape;7736;p57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7" name="Google Shape;7737;p57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38" name="Google Shape;7738;p57"/>
          <p:cNvSpPr/>
          <p:nvPr/>
        </p:nvSpPr>
        <p:spPr>
          <a:xfrm>
            <a:off x="5755987" y="1471843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9" name="Google Shape;7739;p57"/>
          <p:cNvSpPr txBox="1"/>
          <p:nvPr/>
        </p:nvSpPr>
        <p:spPr>
          <a:xfrm>
            <a:off x="858775" y="4338082"/>
            <a:ext cx="7632947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[3]                    [4]                     [5]                     [6]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[7]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40" name="Google Shape;7740;p57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7741" name="Google Shape;7741;p57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42" name="Google Shape;7742;p57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43" name="Google Shape;7743;p57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48" name="Google Shape;7748;p58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49" name="Google Shape;7749;p58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50" name="Google Shape;7750;p58"/>
          <p:cNvSpPr txBox="1">
            <a:spLocks noGrp="1"/>
          </p:cNvSpPr>
          <p:nvPr>
            <p:ph type="sldNum" idx="12"/>
          </p:nvPr>
        </p:nvSpPr>
        <p:spPr>
          <a:xfrm>
            <a:off x="8691275" y="4842025"/>
            <a:ext cx="300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104</a:t>
            </a:fld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55" name="Google Shape;7755;p96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56" name="Google Shape;7756;p96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57" name="Google Shape;7757;p96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8" name="Google Shape;7758;p96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aggregateWindow(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9" name="Google Shape;7759;p96"/>
          <p:cNvSpPr txBox="1">
            <a:spLocks noGrp="1"/>
          </p:cNvSpPr>
          <p:nvPr>
            <p:ph type="sldNum" idx="12"/>
          </p:nvPr>
        </p:nvSpPr>
        <p:spPr>
          <a:xfrm>
            <a:off x="8691275" y="4842025"/>
            <a:ext cx="300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105</a:t>
            </a:fld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64" name="Google Shape;7764;p97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65" name="Google Shape;7765;p97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66" name="Google Shape;7766;p97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7" name="Google Shape;7767;p97"/>
          <p:cNvSpPr/>
          <p:nvPr/>
        </p:nvSpPr>
        <p:spPr>
          <a:xfrm>
            <a:off x="107147" y="914176"/>
            <a:ext cx="2989155" cy="319200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8" name="Google Shape;7768;p97"/>
          <p:cNvSpPr/>
          <p:nvPr/>
        </p:nvSpPr>
        <p:spPr>
          <a:xfrm>
            <a:off x="107146" y="3245924"/>
            <a:ext cx="2989155" cy="305351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9" name="Google Shape;7769;p97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aggregateWindow(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0" name="Google Shape;7770;p97"/>
          <p:cNvSpPr txBox="1">
            <a:spLocks noGrp="1"/>
          </p:cNvSpPr>
          <p:nvPr>
            <p:ph type="sldNum" idx="12"/>
          </p:nvPr>
        </p:nvSpPr>
        <p:spPr>
          <a:xfrm>
            <a:off x="8725700" y="4842025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106</a:t>
            </a:fld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75" name="Google Shape;7775;p98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76" name="Google Shape;7776;p98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77" name="Google Shape;7777;p98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8" name="Google Shape;7778;p98"/>
          <p:cNvSpPr/>
          <p:nvPr/>
        </p:nvSpPr>
        <p:spPr>
          <a:xfrm>
            <a:off x="107147" y="914176"/>
            <a:ext cx="2989155" cy="319200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9" name="Google Shape;7779;p98"/>
          <p:cNvSpPr/>
          <p:nvPr/>
        </p:nvSpPr>
        <p:spPr>
          <a:xfrm>
            <a:off x="107146" y="3245924"/>
            <a:ext cx="2989155" cy="305351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0" name="Google Shape;7780;p98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aggregateWindow(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1" name="Google Shape;7781;p98"/>
          <p:cNvSpPr txBox="1"/>
          <p:nvPr/>
        </p:nvSpPr>
        <p:spPr>
          <a:xfrm>
            <a:off x="5724939" y="136893"/>
            <a:ext cx="329925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7782" name="Google Shape;7782;p98"/>
          <p:cNvGraphicFramePr/>
          <p:nvPr/>
        </p:nvGraphicFramePr>
        <p:xfrm>
          <a:off x="6107898" y="623410"/>
          <a:ext cx="1975000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783" name="Google Shape;7783;p98"/>
          <p:cNvGraphicFramePr/>
          <p:nvPr/>
        </p:nvGraphicFramePr>
        <p:xfrm>
          <a:off x="6107896" y="2695583"/>
          <a:ext cx="2001300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784" name="Google Shape;7784;p98"/>
          <p:cNvSpPr/>
          <p:nvPr/>
        </p:nvSpPr>
        <p:spPr>
          <a:xfrm>
            <a:off x="6107896" y="623410"/>
            <a:ext cx="1974980" cy="880546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5" name="Google Shape;7785;p98"/>
          <p:cNvSpPr/>
          <p:nvPr/>
        </p:nvSpPr>
        <p:spPr>
          <a:xfrm>
            <a:off x="6083782" y="2691775"/>
            <a:ext cx="2025401" cy="880546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6" name="Google Shape;7786;p98"/>
          <p:cNvSpPr txBox="1">
            <a:spLocks noGrp="1"/>
          </p:cNvSpPr>
          <p:nvPr>
            <p:ph type="sldNum" idx="12"/>
          </p:nvPr>
        </p:nvSpPr>
        <p:spPr>
          <a:xfrm>
            <a:off x="8711925" y="4842025"/>
            <a:ext cx="2796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107</a:t>
            </a:fld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91" name="Google Shape;7791;p59"/>
          <p:cNvGraphicFramePr/>
          <p:nvPr/>
        </p:nvGraphicFramePr>
        <p:xfrm>
          <a:off x="6107898" y="623410"/>
          <a:ext cx="1975000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792" name="Google Shape;7792;p59"/>
          <p:cNvGraphicFramePr/>
          <p:nvPr/>
        </p:nvGraphicFramePr>
        <p:xfrm>
          <a:off x="6107896" y="2695583"/>
          <a:ext cx="2001300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793" name="Google Shape;7793;p59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794" name="Google Shape;7794;p59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95" name="Google Shape;7795;p59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6" name="Google Shape;7796;p59"/>
          <p:cNvSpPr/>
          <p:nvPr/>
        </p:nvSpPr>
        <p:spPr>
          <a:xfrm>
            <a:off x="107146" y="1201479"/>
            <a:ext cx="2970001" cy="886114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7" name="Google Shape;7797;p59"/>
          <p:cNvSpPr/>
          <p:nvPr/>
        </p:nvSpPr>
        <p:spPr>
          <a:xfrm>
            <a:off x="107146" y="3531763"/>
            <a:ext cx="2969999" cy="596738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8" name="Google Shape;7798;p59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9" name="Google Shape;7799;p59"/>
          <p:cNvSpPr txBox="1">
            <a:spLocks noGrp="1"/>
          </p:cNvSpPr>
          <p:nvPr>
            <p:ph type="sldNum" idx="12"/>
          </p:nvPr>
        </p:nvSpPr>
        <p:spPr>
          <a:xfrm>
            <a:off x="8553575" y="4842025"/>
            <a:ext cx="438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108</a:t>
            </a:fld>
            <a:endParaRPr/>
          </a:p>
        </p:txBody>
      </p:sp>
      <p:sp>
        <p:nvSpPr>
          <p:cNvPr id="7800" name="Google Shape;7800;p59"/>
          <p:cNvSpPr txBox="1"/>
          <p:nvPr/>
        </p:nvSpPr>
        <p:spPr>
          <a:xfrm>
            <a:off x="5724939" y="136893"/>
            <a:ext cx="329925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05" name="Google Shape;7805;p99"/>
          <p:cNvGraphicFramePr/>
          <p:nvPr/>
        </p:nvGraphicFramePr>
        <p:xfrm>
          <a:off x="6107898" y="623410"/>
          <a:ext cx="1975000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06" name="Google Shape;7806;p99"/>
          <p:cNvGraphicFramePr/>
          <p:nvPr/>
        </p:nvGraphicFramePr>
        <p:xfrm>
          <a:off x="6107896" y="2695583"/>
          <a:ext cx="2001300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807" name="Google Shape;7807;p99"/>
          <p:cNvGraphicFramePr/>
          <p:nvPr/>
        </p:nvGraphicFramePr>
        <p:xfrm>
          <a:off x="119807" y="636001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808" name="Google Shape;7808;p99"/>
          <p:cNvGraphicFramePr/>
          <p:nvPr/>
        </p:nvGraphicFramePr>
        <p:xfrm>
          <a:off x="138963" y="2939484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809" name="Google Shape;7809;p99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10" name="Google Shape;7810;p99"/>
          <p:cNvGrpSpPr/>
          <p:nvPr/>
        </p:nvGrpSpPr>
        <p:grpSpPr>
          <a:xfrm>
            <a:off x="107146" y="1201479"/>
            <a:ext cx="2970001" cy="886114"/>
            <a:chOff x="-1" y="0"/>
            <a:chExt cx="2969999" cy="886112"/>
          </a:xfrm>
        </p:grpSpPr>
        <p:sp>
          <p:nvSpPr>
            <p:cNvPr id="7811" name="Google Shape;7811;p99"/>
            <p:cNvSpPr/>
            <p:nvPr/>
          </p:nvSpPr>
          <p:spPr>
            <a:xfrm>
              <a:off x="-1" y="0"/>
              <a:ext cx="2969999" cy="886112"/>
            </a:xfrm>
            <a:prstGeom prst="rect">
              <a:avLst/>
            </a:prstGeom>
            <a:noFill/>
            <a:ln w="57150" cap="flat" cmpd="sng">
              <a:solidFill>
                <a:srgbClr val="7030A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2" name="Google Shape;7812;p99"/>
            <p:cNvSpPr txBox="1"/>
            <p:nvPr/>
          </p:nvSpPr>
          <p:spPr>
            <a:xfrm>
              <a:off x="64574" y="308364"/>
              <a:ext cx="134100" cy="269384"/>
            </a:xfrm>
            <a:prstGeom prst="rect">
              <a:avLst/>
            </a:prstGeom>
            <a:noFill/>
            <a:ln w="12700" cap="flat" cmpd="sng">
              <a:solidFill>
                <a:srgbClr val="7030A0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36000" tIns="36000" rIns="36000" bIns="360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13" name="Google Shape;7813;p99"/>
          <p:cNvSpPr/>
          <p:nvPr/>
        </p:nvSpPr>
        <p:spPr>
          <a:xfrm>
            <a:off x="107146" y="3531763"/>
            <a:ext cx="2969999" cy="596738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4" name="Google Shape;7814;p99"/>
          <p:cNvSpPr txBox="1"/>
          <p:nvPr/>
        </p:nvSpPr>
        <p:spPr>
          <a:xfrm>
            <a:off x="3267384" y="1488438"/>
            <a:ext cx="2268989" cy="109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|&gt; </a:t>
            </a:r>
            <a:r>
              <a:rPr lang="en-US" sz="1400" b="0" i="0" u="none" strike="noStrike" cap="none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</a:t>
            </a:r>
            <a:b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    every: 60m,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b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</a:b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    </a:t>
            </a:r>
            <a:r>
              <a:rPr lang="en-US" sz="1400" b="0" i="0" u="none" strike="noStrike" cap="none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5" name="Google Shape;7815;p99"/>
          <p:cNvSpPr txBox="1">
            <a:spLocks noGrp="1"/>
          </p:cNvSpPr>
          <p:nvPr>
            <p:ph type="sldNum" idx="12"/>
          </p:nvPr>
        </p:nvSpPr>
        <p:spPr>
          <a:xfrm>
            <a:off x="8746350" y="4859474"/>
            <a:ext cx="245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109</a:t>
            </a:fld>
            <a:endParaRPr/>
          </a:p>
        </p:txBody>
      </p:sp>
      <p:graphicFrame>
        <p:nvGraphicFramePr>
          <p:cNvPr id="7816" name="Google Shape;7816;p99"/>
          <p:cNvGraphicFramePr/>
          <p:nvPr/>
        </p:nvGraphicFramePr>
        <p:xfrm>
          <a:off x="6104125" y="623410"/>
          <a:ext cx="1975000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817" name="Google Shape;7817;p99"/>
          <p:cNvGraphicFramePr/>
          <p:nvPr/>
        </p:nvGraphicFramePr>
        <p:xfrm>
          <a:off x="6104123" y="2695583"/>
          <a:ext cx="2001300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5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3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818" name="Google Shape;7818;p99"/>
          <p:cNvSpPr/>
          <p:nvPr/>
        </p:nvSpPr>
        <p:spPr>
          <a:xfrm>
            <a:off x="6100352" y="1225768"/>
            <a:ext cx="2005056" cy="286031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9" name="Google Shape;7819;p99"/>
          <p:cNvSpPr/>
          <p:nvPr/>
        </p:nvSpPr>
        <p:spPr>
          <a:xfrm>
            <a:off x="6107898" y="3258367"/>
            <a:ext cx="1997511" cy="346579"/>
          </a:xfrm>
          <a:prstGeom prst="rect">
            <a:avLst/>
          </a:prstGeom>
          <a:noFill/>
          <a:ln w="57150" cap="flat" cmpd="sng">
            <a:solidFill>
              <a:srgbClr val="7030A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0" name="Google Shape;7820;p99"/>
          <p:cNvSpPr txBox="1"/>
          <p:nvPr/>
        </p:nvSpPr>
        <p:spPr>
          <a:xfrm>
            <a:off x="5724939" y="136893"/>
            <a:ext cx="329925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host and _m columns get deleted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 (cont.)</a:t>
            </a:r>
            <a:endParaRPr/>
          </a:p>
        </p:txBody>
      </p:sp>
      <p:sp>
        <p:nvSpPr>
          <p:cNvPr id="116" name="Google Shape;116;p1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</a:t>
            </a:fld>
            <a:endParaRPr/>
          </a:p>
        </p:txBody>
      </p:sp>
      <p:sp>
        <p:nvSpPr>
          <p:cNvPr id="117" name="Google Shape;117;p10"/>
          <p:cNvSpPr txBox="1">
            <a:spLocks noGrp="1"/>
          </p:cNvSpPr>
          <p:nvPr>
            <p:ph type="body" idx="4294967295"/>
          </p:nvPr>
        </p:nvSpPr>
        <p:spPr>
          <a:xfrm>
            <a:off x="462970" y="1240106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dirty="0"/>
              <a:t>MIT </a:t>
            </a:r>
            <a:r>
              <a:rPr lang="en-US" dirty="0" err="1"/>
              <a:t>Lincese</a:t>
            </a:r>
            <a:endParaRPr dirty="0"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dirty="0"/>
              <a:t>Data-first mentality 	</a:t>
            </a:r>
            <a:endParaRPr dirty="0"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dirty="0"/>
              <a:t>Streaming Data</a:t>
            </a:r>
            <a:endParaRPr dirty="0"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dirty="0"/>
              <a:t>Planner-optimized</a:t>
            </a:r>
            <a:endParaRPr dirty="0"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dirty="0"/>
              <a:t>Compatible with multiple sources and sinks</a:t>
            </a:r>
            <a:endParaRPr dirty="0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5" name="Google Shape;7825;p6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Typical use case: downsampling data</a:t>
            </a:r>
            <a:endParaRPr/>
          </a:p>
        </p:txBody>
      </p:sp>
      <p:sp>
        <p:nvSpPr>
          <p:cNvPr id="7826" name="Google Shape;7826;p60"/>
          <p:cNvSpPr txBox="1">
            <a:spLocks noGrp="1"/>
          </p:cNvSpPr>
          <p:nvPr>
            <p:ph type="sldNum" idx="12"/>
          </p:nvPr>
        </p:nvSpPr>
        <p:spPr>
          <a:xfrm>
            <a:off x="8725700" y="4859474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110</a:t>
            </a:fld>
            <a:endParaRPr/>
          </a:p>
        </p:txBody>
      </p:sp>
      <p:pic>
        <p:nvPicPr>
          <p:cNvPr id="7827" name="Google Shape;7827;p60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533" y="1244338"/>
            <a:ext cx="7074945" cy="1482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28" name="Google Shape;7828;p60" descr="Picture 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6533" y="3197066"/>
            <a:ext cx="7100189" cy="1487926"/>
          </a:xfrm>
          <a:prstGeom prst="rect">
            <a:avLst/>
          </a:prstGeom>
          <a:noFill/>
          <a:ln>
            <a:noFill/>
          </a:ln>
        </p:spPr>
      </p:pic>
      <p:sp>
        <p:nvSpPr>
          <p:cNvPr id="7829" name="Google Shape;7829;p60"/>
          <p:cNvSpPr/>
          <p:nvPr/>
        </p:nvSpPr>
        <p:spPr>
          <a:xfrm>
            <a:off x="1412964" y="2606627"/>
            <a:ext cx="681642" cy="7757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2110"/>
                </a:moveTo>
                <a:lnTo>
                  <a:pt x="5400" y="12110"/>
                </a:lnTo>
                <a:lnTo>
                  <a:pt x="5400" y="0"/>
                </a:lnTo>
                <a:lnTo>
                  <a:pt x="16200" y="0"/>
                </a:lnTo>
                <a:lnTo>
                  <a:pt x="16200" y="12110"/>
                </a:lnTo>
                <a:lnTo>
                  <a:pt x="21600" y="1211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0" name="Google Shape;7830;p60"/>
          <p:cNvSpPr txBox="1"/>
          <p:nvPr/>
        </p:nvSpPr>
        <p:spPr>
          <a:xfrm>
            <a:off x="2140333" y="2808130"/>
            <a:ext cx="52567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aggregateWindow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(every: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m, fn: mean)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35" name="Google Shape;7835;p61" descr="Picture 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6533" y="3185400"/>
            <a:ext cx="7074945" cy="1450100"/>
          </a:xfrm>
          <a:prstGeom prst="rect">
            <a:avLst/>
          </a:prstGeom>
          <a:noFill/>
          <a:ln>
            <a:noFill/>
          </a:ln>
        </p:spPr>
      </p:pic>
      <p:sp>
        <p:nvSpPr>
          <p:cNvPr id="7836" name="Google Shape;7836;p6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Typical use case: downsampling data (cont.)</a:t>
            </a:r>
            <a:endParaRPr/>
          </a:p>
        </p:txBody>
      </p:sp>
      <p:sp>
        <p:nvSpPr>
          <p:cNvPr id="7837" name="Google Shape;7837;p6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111</a:t>
            </a:fld>
            <a:endParaRPr/>
          </a:p>
        </p:txBody>
      </p:sp>
      <p:pic>
        <p:nvPicPr>
          <p:cNvPr id="7838" name="Google Shape;7838;p61" descr="Picture 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6533" y="1244338"/>
            <a:ext cx="7074945" cy="1482635"/>
          </a:xfrm>
          <a:prstGeom prst="rect">
            <a:avLst/>
          </a:prstGeom>
          <a:noFill/>
          <a:ln>
            <a:noFill/>
          </a:ln>
        </p:spPr>
      </p:pic>
      <p:sp>
        <p:nvSpPr>
          <p:cNvPr id="7839" name="Google Shape;7839;p61"/>
          <p:cNvSpPr/>
          <p:nvPr/>
        </p:nvSpPr>
        <p:spPr>
          <a:xfrm>
            <a:off x="1412964" y="2606627"/>
            <a:ext cx="681650" cy="7757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2110"/>
                </a:moveTo>
                <a:lnTo>
                  <a:pt x="5400" y="12110"/>
                </a:lnTo>
                <a:lnTo>
                  <a:pt x="5400" y="0"/>
                </a:lnTo>
                <a:lnTo>
                  <a:pt x="16200" y="0"/>
                </a:lnTo>
                <a:lnTo>
                  <a:pt x="16200" y="12110"/>
                </a:lnTo>
                <a:lnTo>
                  <a:pt x="21600" y="12110"/>
                </a:lnTo>
                <a:lnTo>
                  <a:pt x="10800" y="2160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0" name="Google Shape;7840;p61"/>
          <p:cNvSpPr txBox="1"/>
          <p:nvPr/>
        </p:nvSpPr>
        <p:spPr>
          <a:xfrm>
            <a:off x="2140333" y="2808130"/>
            <a:ext cx="52567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aggregateWindow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(every: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m, fn: mean)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5" name="Google Shape;7845;p6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7846" name="Google Shape;7846;p6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112</a:t>
            </a:fld>
            <a:endParaRPr/>
          </a:p>
        </p:txBody>
      </p:sp>
      <p:pic>
        <p:nvPicPr>
          <p:cNvPr id="7847" name="Google Shape;7847;p62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48" name="Google Shape;7848;p62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7849" name="Google Shape;7849;p62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0" name="Google Shape;7850;p62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5" name="Google Shape;7855;p6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7856" name="Google Shape;7856;p63"/>
          <p:cNvSpPr txBox="1">
            <a:spLocks noGrp="1"/>
          </p:cNvSpPr>
          <p:nvPr>
            <p:ph type="body" idx="4294967295"/>
          </p:nvPr>
        </p:nvSpPr>
        <p:spPr>
          <a:xfrm>
            <a:off x="467513" y="12446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>
                <a:solidFill>
                  <a:srgbClr val="00B0F0"/>
                </a:solidFill>
              </a:rPr>
              <a:t>aggregate</a:t>
            </a:r>
            <a:r>
              <a:rPr lang="en-US">
                <a:solidFill>
                  <a:srgbClr val="7030A0"/>
                </a:solidFill>
              </a:rPr>
              <a:t>Window</a:t>
            </a:r>
            <a:endParaRPr>
              <a:solidFill>
                <a:srgbClr val="7030A0"/>
              </a:solidFill>
            </a:endParaRPr>
          </a:p>
        </p:txBody>
      </p:sp>
      <p:pic>
        <p:nvPicPr>
          <p:cNvPr id="7857" name="Google Shape;7857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2" name="Google Shape;7862;p6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7863" name="Google Shape;7863;p64"/>
          <p:cNvSpPr txBox="1">
            <a:spLocks noGrp="1"/>
          </p:cNvSpPr>
          <p:nvPr>
            <p:ph type="sldNum" idx="12"/>
          </p:nvPr>
        </p:nvSpPr>
        <p:spPr>
          <a:xfrm>
            <a:off x="8622425" y="4859474"/>
            <a:ext cx="369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114</a:t>
            </a:fld>
            <a:endParaRPr/>
          </a:p>
        </p:txBody>
      </p:sp>
      <p:sp>
        <p:nvSpPr>
          <p:cNvPr id="7864" name="Google Shape;7864;p64"/>
          <p:cNvSpPr txBox="1">
            <a:spLocks noGrp="1"/>
          </p:cNvSpPr>
          <p:nvPr>
            <p:ph type="body" idx="4294967295"/>
          </p:nvPr>
        </p:nvSpPr>
        <p:spPr>
          <a:xfrm>
            <a:off x="504275" y="1244600"/>
            <a:ext cx="8208900" cy="16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moving average of the temperatures observed in the cooking base area over a window of 2 minutes </a:t>
            </a:r>
            <a:endParaRPr dirty="0"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moving average of the temperatures observed by </a:t>
            </a:r>
            <a:r>
              <a:rPr lang="en-US" dirty="0"/>
              <a:t>cheese melting area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over a window of 3 minutes</a:t>
            </a:r>
            <a:endParaRPr dirty="0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gd82f6e44ba_0_5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7870" name="Google Shape;7870;gd82f6e44ba_0_51"/>
          <p:cNvSpPr txBox="1">
            <a:spLocks noGrp="1"/>
          </p:cNvSpPr>
          <p:nvPr>
            <p:ph type="sldNum" idx="12"/>
          </p:nvPr>
        </p:nvSpPr>
        <p:spPr>
          <a:xfrm>
            <a:off x="8574235" y="4838825"/>
            <a:ext cx="417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115</a:t>
            </a:fld>
            <a:endParaRPr/>
          </a:p>
        </p:txBody>
      </p:sp>
      <p:pic>
        <p:nvPicPr>
          <p:cNvPr id="7871" name="Google Shape;7871;gd82f6e44ba_0_51" descr="Picture 4"/>
          <p:cNvPicPr preferRelativeResize="0"/>
          <p:nvPr/>
        </p:nvPicPr>
        <p:blipFill rotWithShape="1">
          <a:blip r:embed="rId3">
            <a:alphaModFix/>
          </a:blip>
          <a:srcRect t="21543" b="14357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6" name="Google Shape;7876;p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77" name="Google Shape;7877;p6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116</a:t>
            </a:fld>
            <a:endParaRPr/>
          </a:p>
        </p:txBody>
      </p:sp>
      <p:sp>
        <p:nvSpPr>
          <p:cNvPr id="7878" name="Google Shape;7878;p6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3" name="Google Shape;7883;p10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84" name="Google Shape;7884;p103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117</a:t>
            </a:fld>
            <a:endParaRPr/>
          </a:p>
        </p:txBody>
      </p:sp>
      <p:sp>
        <p:nvSpPr>
          <p:cNvPr id="7885" name="Google Shape;7885;p103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0" name="Google Shape;7890;p10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1" name="Google Shape;7891;p104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118</a:t>
            </a:fld>
            <a:endParaRPr/>
          </a:p>
        </p:txBody>
      </p:sp>
      <p:sp>
        <p:nvSpPr>
          <p:cNvPr id="7892" name="Google Shape;7892;p104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7" name="Google Shape;7897;p10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898" name="Google Shape;7898;p105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119</a:t>
            </a:fld>
            <a:endParaRPr/>
          </a:p>
        </p:txBody>
      </p:sp>
      <p:sp>
        <p:nvSpPr>
          <p:cNvPr id="7899" name="Google Shape;7899;p105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401076" y="2063731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Basics</a:t>
            </a:r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4" name="Google Shape;7904;p10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05" name="Google Shape;7905;p106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120</a:t>
            </a:fld>
            <a:endParaRPr/>
          </a:p>
        </p:txBody>
      </p:sp>
      <p:sp>
        <p:nvSpPr>
          <p:cNvPr id="7906" name="Google Shape;7906;p106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1" name="Google Shape;7911;p10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12" name="Google Shape;7912;p107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121</a:t>
            </a:fld>
            <a:endParaRPr/>
          </a:p>
        </p:txBody>
      </p:sp>
      <p:sp>
        <p:nvSpPr>
          <p:cNvPr id="7913" name="Google Shape;7913;p107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?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8" name="Google Shape;7918;p10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19" name="Google Shape;7919;p108"/>
          <p:cNvSpPr txBox="1">
            <a:spLocks noGrp="1"/>
          </p:cNvSpPr>
          <p:nvPr>
            <p:ph type="sldNum" idx="12"/>
          </p:nvPr>
        </p:nvSpPr>
        <p:spPr>
          <a:xfrm>
            <a:off x="8767025" y="485257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122</a:t>
            </a:fld>
            <a:endParaRPr/>
          </a:p>
        </p:txBody>
      </p:sp>
      <p:sp>
        <p:nvSpPr>
          <p:cNvPr id="7920" name="Google Shape;7920;p108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</a:t>
            </a:r>
            <a:r>
              <a:rPr lang="en-US" sz="1800" b="1">
                <a:solidFill>
                  <a:srgbClr val="00B050"/>
                </a:solidFill>
              </a:rPr>
              <a:t>T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?</a:t>
            </a:r>
            <a:endParaRPr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5" name="Google Shape;7925;p6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7926" name="Google Shape;7926;p66"/>
          <p:cNvSpPr txBox="1">
            <a:spLocks noGrp="1"/>
          </p:cNvSpPr>
          <p:nvPr>
            <p:ph type="sldNum" idx="12"/>
          </p:nvPr>
        </p:nvSpPr>
        <p:spPr>
          <a:xfrm>
            <a:off x="8725700" y="4845700"/>
            <a:ext cx="265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123</a:t>
            </a:fld>
            <a:endParaRPr/>
          </a:p>
        </p:txBody>
      </p:sp>
      <p:sp>
        <p:nvSpPr>
          <p:cNvPr id="7927" name="Google Shape;7927;p66"/>
          <p:cNvSpPr txBox="1">
            <a:spLocks noGrp="1"/>
          </p:cNvSpPr>
          <p:nvPr>
            <p:ph type="body" idx="4294967295"/>
          </p:nvPr>
        </p:nvSpPr>
        <p:spPr>
          <a:xfrm>
            <a:off x="584200" y="1244600"/>
            <a:ext cx="8559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True or false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you can omit the range clause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filtering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 (empty tables)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shaping always changes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processing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is just a process step – </a:t>
            </a:r>
            <a:r>
              <a:rPr lang="en-US" sz="1800" b="1">
                <a:solidFill>
                  <a:srgbClr val="00B050"/>
                </a:solidFill>
              </a:rPr>
              <a:t>F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aggregateWindow function eases the downsampling task – </a:t>
            </a:r>
            <a:r>
              <a:rPr lang="en-US" sz="1800" b="1">
                <a:solidFill>
                  <a:srgbClr val="00B050"/>
                </a:solidFill>
              </a:rPr>
              <a:t>T</a:t>
            </a:r>
            <a:endParaRPr b="1">
              <a:solidFill>
                <a:srgbClr val="00B05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sz="1800"/>
              <a:t>the parameter createEmpty of the aggregateWindow function can change the number of tables in the result – </a:t>
            </a:r>
            <a:r>
              <a:rPr lang="en-US" sz="1800" b="1">
                <a:solidFill>
                  <a:srgbClr val="00B050"/>
                </a:solidFill>
              </a:rPr>
              <a:t>T</a:t>
            </a:r>
            <a:r>
              <a:rPr lang="en-US" sz="1800"/>
              <a:t> </a:t>
            </a:r>
            <a:endParaRPr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2" name="Google Shape;7932;p67"/>
          <p:cNvSpPr txBox="1">
            <a:spLocks noGrp="1"/>
          </p:cNvSpPr>
          <p:nvPr>
            <p:ph type="title" idx="4294967295"/>
          </p:nvPr>
        </p:nvSpPr>
        <p:spPr>
          <a:xfrm>
            <a:off x="711705" y="2196307"/>
            <a:ext cx="3972855" cy="1346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</a:pPr>
            <a:r>
              <a:rPr lang="en-US"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Basic Data Analysis</a:t>
            </a:r>
            <a:endParaRPr sz="3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33" name="Google Shape;7933;p67"/>
          <p:cNvSpPr txBox="1"/>
          <p:nvPr/>
        </p:nvSpPr>
        <p:spPr>
          <a:xfrm>
            <a:off x="711705" y="3507707"/>
            <a:ext cx="52971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Emanuele Della Valle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Politecnico di Milano 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Partner @ Quantia Consulting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Marco Balduini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Founder &amp; CEO @ Quantia Consulting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78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Riccardo Tommasini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0012" marR="0" lvl="0" indent="-10001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</a:pPr>
            <a:r>
              <a:rPr lang="en-US" sz="1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Prof. @ University of Tartu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30" name="Google Shape;130;p12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36" name="Google Shape;136;p39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37" name="Google Shape;137;p39"/>
          <p:cNvSpPr txBox="1"/>
          <p:nvPr/>
        </p:nvSpPr>
        <p:spPr>
          <a:xfrm>
            <a:off x="4279690" y="1474630"/>
            <a:ext cx="4480561" cy="43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p39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144" name="Google Shape;144;p71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45" name="Google Shape;145;p71"/>
          <p:cNvSpPr txBox="1"/>
          <p:nvPr/>
        </p:nvSpPr>
        <p:spPr>
          <a:xfrm>
            <a:off x="4279690" y="1474630"/>
            <a:ext cx="4480561" cy="112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1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152" name="Google Shape;152;p73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53" name="Google Shape;153;p73"/>
          <p:cNvSpPr txBox="1"/>
          <p:nvPr/>
        </p:nvSpPr>
        <p:spPr>
          <a:xfrm>
            <a:off x="4279690" y="1474630"/>
            <a:ext cx="4480561" cy="1126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73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160" name="Google Shape;160;p75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61" name="Google Shape;161;p75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75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168" name="Google Shape;168;p76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69" name="Google Shape;169;p76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76"/>
          <p:cNvSpPr txBox="1"/>
          <p:nvPr/>
        </p:nvSpPr>
        <p:spPr>
          <a:xfrm>
            <a:off x="6639635" y="955258"/>
            <a:ext cx="2351965" cy="37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Anonymous function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76"/>
          <p:cNvSpPr/>
          <p:nvPr/>
        </p:nvSpPr>
        <p:spPr>
          <a:xfrm rot="10800000">
            <a:off x="7712480" y="1341512"/>
            <a:ext cx="1093490" cy="859821"/>
          </a:xfrm>
          <a:custGeom>
            <a:avLst/>
            <a:gdLst/>
            <a:ahLst/>
            <a:cxnLst/>
            <a:rect l="l" t="t" r="r" b="b"/>
            <a:pathLst>
              <a:path w="21600" h="21258" extrusionOk="0">
                <a:moveTo>
                  <a:pt x="0" y="20432"/>
                </a:moveTo>
                <a:cubicBezTo>
                  <a:pt x="6740" y="21016"/>
                  <a:pt x="13480" y="21600"/>
                  <a:pt x="14705" y="21016"/>
                </a:cubicBezTo>
                <a:cubicBezTo>
                  <a:pt x="15930" y="20432"/>
                  <a:pt x="7172" y="18195"/>
                  <a:pt x="7352" y="16930"/>
                </a:cubicBezTo>
                <a:cubicBezTo>
                  <a:pt x="7533" y="15665"/>
                  <a:pt x="13552" y="16249"/>
                  <a:pt x="15786" y="13427"/>
                </a:cubicBezTo>
                <a:cubicBezTo>
                  <a:pt x="18021" y="10605"/>
                  <a:pt x="19600" y="8194"/>
                  <a:pt x="21600" y="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76"/>
          <p:cNvSpPr/>
          <p:nvPr/>
        </p:nvSpPr>
        <p:spPr>
          <a:xfrm rot="-4090789">
            <a:off x="7518122" y="1474515"/>
            <a:ext cx="267909" cy="18470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117"/>
                  <a:pt x="10800" y="261"/>
                </a:cubicBezTo>
                <a:lnTo>
                  <a:pt x="10800" y="10539"/>
                </a:lnTo>
                <a:cubicBezTo>
                  <a:pt x="10800" y="10683"/>
                  <a:pt x="15635" y="10800"/>
                  <a:pt x="21600" y="10800"/>
                </a:cubicBezTo>
                <a:cubicBezTo>
                  <a:pt x="15635" y="10800"/>
                  <a:pt x="10800" y="10917"/>
                  <a:pt x="10800" y="11061"/>
                </a:cubicBezTo>
                <a:lnTo>
                  <a:pt x="10800" y="21339"/>
                </a:lnTo>
                <a:cubicBezTo>
                  <a:pt x="10800" y="21483"/>
                  <a:pt x="5965" y="21600"/>
                  <a:pt x="0" y="2160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76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179" name="Google Shape;179;p77"/>
          <p:cNvSpPr txBox="1">
            <a:spLocks noGrp="1"/>
          </p:cNvSpPr>
          <p:nvPr>
            <p:ph type="body" idx="4294967295"/>
          </p:nvPr>
        </p:nvSpPr>
        <p:spPr>
          <a:xfrm>
            <a:off x="383749" y="797342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80" name="Google Shape;180;p77"/>
          <p:cNvSpPr txBox="1"/>
          <p:nvPr/>
        </p:nvSpPr>
        <p:spPr>
          <a:xfrm>
            <a:off x="4279690" y="1474630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77"/>
          <p:cNvSpPr txBox="1"/>
          <p:nvPr/>
        </p:nvSpPr>
        <p:spPr>
          <a:xfrm>
            <a:off x="1629322" y="3304424"/>
            <a:ext cx="2720696" cy="65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BE01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Pipe-forward operator</a:t>
            </a:r>
            <a:r>
              <a:rPr lang="en-US" sz="1800" b="0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br>
              <a:rPr lang="en-US" sz="1800" b="0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b="0" i="0" u="none" strike="noStrike" cap="none">
                <a:solidFill>
                  <a:srgbClr val="FDBE0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 operations together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77"/>
          <p:cNvSpPr/>
          <p:nvPr/>
        </p:nvSpPr>
        <p:spPr>
          <a:xfrm>
            <a:off x="3605637" y="2562842"/>
            <a:ext cx="1020726" cy="774354"/>
          </a:xfrm>
          <a:custGeom>
            <a:avLst/>
            <a:gdLst/>
            <a:ahLst/>
            <a:cxnLst/>
            <a:rect l="l" t="t" r="r" b="b"/>
            <a:pathLst>
              <a:path w="21600" h="21258" extrusionOk="0">
                <a:moveTo>
                  <a:pt x="0" y="20432"/>
                </a:moveTo>
                <a:cubicBezTo>
                  <a:pt x="7012" y="21016"/>
                  <a:pt x="14025" y="21600"/>
                  <a:pt x="15300" y="21016"/>
                </a:cubicBezTo>
                <a:cubicBezTo>
                  <a:pt x="16575" y="20432"/>
                  <a:pt x="7463" y="18195"/>
                  <a:pt x="7650" y="16930"/>
                </a:cubicBezTo>
                <a:cubicBezTo>
                  <a:pt x="7837" y="15665"/>
                  <a:pt x="14100" y="16249"/>
                  <a:pt x="16425" y="13427"/>
                </a:cubicBezTo>
                <a:cubicBezTo>
                  <a:pt x="18750" y="10605"/>
                  <a:pt x="20175" y="5303"/>
                  <a:pt x="21600" y="0"/>
                </a:cubicBezTo>
              </a:path>
            </a:pathLst>
          </a:custGeom>
          <a:noFill/>
          <a:ln w="9525" cap="flat" cmpd="sng">
            <a:solidFill>
              <a:srgbClr val="FFC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77"/>
          <p:cNvSpPr txBox="1"/>
          <p:nvPr/>
        </p:nvSpPr>
        <p:spPr>
          <a:xfrm>
            <a:off x="6639635" y="955258"/>
            <a:ext cx="2351965" cy="37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Anonymous function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77"/>
          <p:cNvSpPr/>
          <p:nvPr/>
        </p:nvSpPr>
        <p:spPr>
          <a:xfrm rot="10800000">
            <a:off x="7712480" y="1341512"/>
            <a:ext cx="1093490" cy="859821"/>
          </a:xfrm>
          <a:custGeom>
            <a:avLst/>
            <a:gdLst/>
            <a:ahLst/>
            <a:cxnLst/>
            <a:rect l="l" t="t" r="r" b="b"/>
            <a:pathLst>
              <a:path w="21600" h="21258" extrusionOk="0">
                <a:moveTo>
                  <a:pt x="0" y="20432"/>
                </a:moveTo>
                <a:cubicBezTo>
                  <a:pt x="6740" y="21016"/>
                  <a:pt x="13480" y="21600"/>
                  <a:pt x="14705" y="21016"/>
                </a:cubicBezTo>
                <a:cubicBezTo>
                  <a:pt x="15930" y="20432"/>
                  <a:pt x="7172" y="18195"/>
                  <a:pt x="7352" y="16930"/>
                </a:cubicBezTo>
                <a:cubicBezTo>
                  <a:pt x="7533" y="15665"/>
                  <a:pt x="13552" y="16249"/>
                  <a:pt x="15786" y="13427"/>
                </a:cubicBezTo>
                <a:cubicBezTo>
                  <a:pt x="18021" y="10605"/>
                  <a:pt x="19600" y="8194"/>
                  <a:pt x="21600" y="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77"/>
          <p:cNvSpPr/>
          <p:nvPr/>
        </p:nvSpPr>
        <p:spPr>
          <a:xfrm rot="-4090789">
            <a:off x="7518122" y="1474515"/>
            <a:ext cx="267909" cy="184707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117"/>
                  <a:pt x="10800" y="261"/>
                </a:cubicBezTo>
                <a:lnTo>
                  <a:pt x="10800" y="10539"/>
                </a:lnTo>
                <a:cubicBezTo>
                  <a:pt x="10800" y="10683"/>
                  <a:pt x="15635" y="10800"/>
                  <a:pt x="21600" y="10800"/>
                </a:cubicBezTo>
                <a:cubicBezTo>
                  <a:pt x="15635" y="10800"/>
                  <a:pt x="10800" y="10917"/>
                  <a:pt x="10800" y="11061"/>
                </a:cubicBezTo>
                <a:lnTo>
                  <a:pt x="10800" y="21339"/>
                </a:lnTo>
                <a:cubicBezTo>
                  <a:pt x="10800" y="21483"/>
                  <a:pt x="5965" y="21600"/>
                  <a:pt x="0" y="2160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77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>
            <a:spLocks noGrp="1"/>
          </p:cNvSpPr>
          <p:nvPr>
            <p:ph type="title"/>
          </p:nvPr>
        </p:nvSpPr>
        <p:spPr>
          <a:xfrm>
            <a:off x="599145" y="1501423"/>
            <a:ext cx="5777593" cy="2147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20</a:t>
            </a:fld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body" idx="4294967295"/>
          </p:nvPr>
        </p:nvSpPr>
        <p:spPr>
          <a:xfrm>
            <a:off x="360726" y="121431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194" name="Google Shape;194;p13"/>
          <p:cNvSpPr txBox="1"/>
          <p:nvPr/>
        </p:nvSpPr>
        <p:spPr>
          <a:xfrm>
            <a:off x="3878808" y="1847163"/>
            <a:ext cx="4480561" cy="212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82f6e44ba_0_0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200" name="Google Shape;200;gd82f6e44ba_0_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21</a:t>
            </a:fld>
            <a:endParaRPr/>
          </a:p>
        </p:txBody>
      </p:sp>
      <p:sp>
        <p:nvSpPr>
          <p:cNvPr id="201" name="Google Shape;201;gd82f6e44ba_0_0"/>
          <p:cNvSpPr txBox="1">
            <a:spLocks noGrp="1"/>
          </p:cNvSpPr>
          <p:nvPr>
            <p:ph type="body" idx="4294967295"/>
          </p:nvPr>
        </p:nvSpPr>
        <p:spPr>
          <a:xfrm>
            <a:off x="360726" y="121431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202" name="Google Shape;202;gd82f6e44ba_0_0"/>
          <p:cNvSpPr txBox="1"/>
          <p:nvPr/>
        </p:nvSpPr>
        <p:spPr>
          <a:xfrm>
            <a:off x="3878808" y="1847163"/>
            <a:ext cx="4480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d82f6e44ba_0_0"/>
          <p:cNvSpPr txBox="1"/>
          <p:nvPr/>
        </p:nvSpPr>
        <p:spPr>
          <a:xfrm>
            <a:off x="7312492" y="1771596"/>
            <a:ext cx="1492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parameter(s)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d82f6e44ba_0_0"/>
          <p:cNvSpPr/>
          <p:nvPr/>
        </p:nvSpPr>
        <p:spPr>
          <a:xfrm rot="10800000">
            <a:off x="5974800" y="2165686"/>
            <a:ext cx="2385450" cy="393564"/>
          </a:xfrm>
          <a:custGeom>
            <a:avLst/>
            <a:gdLst/>
            <a:ahLst/>
            <a:cxnLst/>
            <a:rect l="l" t="t" r="r" b="b"/>
            <a:pathLst>
              <a:path w="21600" h="21080" extrusionOk="0">
                <a:moveTo>
                  <a:pt x="0" y="19826"/>
                </a:moveTo>
                <a:cubicBezTo>
                  <a:pt x="3063" y="20713"/>
                  <a:pt x="6126" y="21600"/>
                  <a:pt x="6682" y="20713"/>
                </a:cubicBezTo>
                <a:cubicBezTo>
                  <a:pt x="7239" y="19826"/>
                  <a:pt x="855" y="17955"/>
                  <a:pt x="3341" y="14503"/>
                </a:cubicBezTo>
                <a:cubicBezTo>
                  <a:pt x="5827" y="11051"/>
                  <a:pt x="19828" y="10845"/>
                  <a:pt x="21600" y="0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83d5bbceb_0_8"/>
          <p:cNvSpPr txBox="1">
            <a:spLocks noGrp="1"/>
          </p:cNvSpPr>
          <p:nvPr>
            <p:ph type="title"/>
          </p:nvPr>
        </p:nvSpPr>
        <p:spPr>
          <a:xfrm>
            <a:off x="435997" y="440267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Basic Flux Language Elements</a:t>
            </a:r>
            <a:endParaRPr/>
          </a:p>
        </p:txBody>
      </p:sp>
      <p:sp>
        <p:nvSpPr>
          <p:cNvPr id="210" name="Google Shape;210;gd83d5bbceb_0_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22</a:t>
            </a:fld>
            <a:endParaRPr/>
          </a:p>
        </p:txBody>
      </p:sp>
      <p:sp>
        <p:nvSpPr>
          <p:cNvPr id="211" name="Google Shape;211;gd83d5bbceb_0_8"/>
          <p:cNvSpPr txBox="1">
            <a:spLocks noGrp="1"/>
          </p:cNvSpPr>
          <p:nvPr>
            <p:ph type="body" idx="4294967295"/>
          </p:nvPr>
        </p:nvSpPr>
        <p:spPr>
          <a:xfrm>
            <a:off x="360726" y="121431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endParaRPr/>
          </a:p>
          <a:p>
            <a:pPr marL="9525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900"/>
              <a:buNone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>
              <a:solidFill>
                <a:srgbClr val="FF4E47"/>
              </a:solidFill>
            </a:endParaRPr>
          </a:p>
        </p:txBody>
      </p:sp>
      <p:sp>
        <p:nvSpPr>
          <p:cNvPr id="212" name="Google Shape;212;gd83d5bbceb_0_8"/>
          <p:cNvSpPr txBox="1"/>
          <p:nvPr/>
        </p:nvSpPr>
        <p:spPr>
          <a:xfrm>
            <a:off x="3878808" y="1847163"/>
            <a:ext cx="44805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d83d5bbceb_0_8"/>
          <p:cNvSpPr txBox="1"/>
          <p:nvPr/>
        </p:nvSpPr>
        <p:spPr>
          <a:xfrm>
            <a:off x="7312492" y="1771596"/>
            <a:ext cx="1492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parameter(s)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d83d5bbceb_0_8"/>
          <p:cNvSpPr/>
          <p:nvPr/>
        </p:nvSpPr>
        <p:spPr>
          <a:xfrm rot="10800000">
            <a:off x="5974800" y="2165686"/>
            <a:ext cx="2385450" cy="393564"/>
          </a:xfrm>
          <a:custGeom>
            <a:avLst/>
            <a:gdLst/>
            <a:ahLst/>
            <a:cxnLst/>
            <a:rect l="l" t="t" r="r" b="b"/>
            <a:pathLst>
              <a:path w="21600" h="21080" extrusionOk="0">
                <a:moveTo>
                  <a:pt x="0" y="19826"/>
                </a:moveTo>
                <a:cubicBezTo>
                  <a:pt x="3063" y="20713"/>
                  <a:pt x="6126" y="21600"/>
                  <a:pt x="6682" y="20713"/>
                </a:cubicBezTo>
                <a:cubicBezTo>
                  <a:pt x="7239" y="19826"/>
                  <a:pt x="855" y="17955"/>
                  <a:pt x="3341" y="14503"/>
                </a:cubicBezTo>
                <a:cubicBezTo>
                  <a:pt x="5827" y="11051"/>
                  <a:pt x="19828" y="10845"/>
                  <a:pt x="21600" y="0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d83d5bbceb_0_8"/>
          <p:cNvSpPr txBox="1"/>
          <p:nvPr/>
        </p:nvSpPr>
        <p:spPr>
          <a:xfrm>
            <a:off x="1517825" y="3428382"/>
            <a:ext cx="1551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800"/>
              <a:buFont typeface="Helvetica Neue"/>
              <a:buNone/>
            </a:pPr>
            <a:r>
              <a:rPr lang="en-US" sz="1800" b="1" i="0" u="none" strike="noStrike" cap="none">
                <a:solidFill>
                  <a:srgbClr val="FF4E4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expression(s)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d83d5bbceb_0_8"/>
          <p:cNvSpPr/>
          <p:nvPr/>
        </p:nvSpPr>
        <p:spPr>
          <a:xfrm rot="10800000">
            <a:off x="4044522" y="3028314"/>
            <a:ext cx="275562" cy="9462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cubicBezTo>
                  <a:pt x="5965" y="0"/>
                  <a:pt x="10800" y="235"/>
                  <a:pt x="10800" y="524"/>
                </a:cubicBezTo>
                <a:lnTo>
                  <a:pt x="10800" y="10276"/>
                </a:lnTo>
                <a:cubicBezTo>
                  <a:pt x="10800" y="10565"/>
                  <a:pt x="15635" y="10800"/>
                  <a:pt x="21600" y="10800"/>
                </a:cubicBezTo>
                <a:cubicBezTo>
                  <a:pt x="15635" y="10800"/>
                  <a:pt x="10800" y="11035"/>
                  <a:pt x="10800" y="11324"/>
                </a:cubicBezTo>
                <a:lnTo>
                  <a:pt x="10800" y="21076"/>
                </a:lnTo>
                <a:cubicBezTo>
                  <a:pt x="10800" y="21365"/>
                  <a:pt x="5965" y="21600"/>
                  <a:pt x="0" y="21600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d83d5bbceb_0_8"/>
          <p:cNvSpPr/>
          <p:nvPr/>
        </p:nvSpPr>
        <p:spPr>
          <a:xfrm rot="10800000" flipH="1">
            <a:off x="2167451" y="3507741"/>
            <a:ext cx="1865970" cy="608784"/>
          </a:xfrm>
          <a:custGeom>
            <a:avLst/>
            <a:gdLst/>
            <a:ahLst/>
            <a:cxnLst/>
            <a:rect l="l" t="t" r="r" b="b"/>
            <a:pathLst>
              <a:path w="21600" h="19785" extrusionOk="0">
                <a:moveTo>
                  <a:pt x="0" y="9276"/>
                </a:moveTo>
                <a:cubicBezTo>
                  <a:pt x="3272" y="10043"/>
                  <a:pt x="6544" y="10810"/>
                  <a:pt x="7139" y="10043"/>
                </a:cubicBezTo>
                <a:cubicBezTo>
                  <a:pt x="7734" y="9276"/>
                  <a:pt x="2870" y="6228"/>
                  <a:pt x="3570" y="4671"/>
                </a:cubicBezTo>
                <a:cubicBezTo>
                  <a:pt x="4269" y="3115"/>
                  <a:pt x="8330" y="-1815"/>
                  <a:pt x="11335" y="704"/>
                </a:cubicBezTo>
                <a:cubicBezTo>
                  <a:pt x="14340" y="3223"/>
                  <a:pt x="16040" y="18959"/>
                  <a:pt x="21600" y="19785"/>
                </a:cubicBezTo>
              </a:path>
            </a:pathLst>
          </a:custGeom>
          <a:noFill/>
          <a:ln w="9525" cap="flat" cmpd="sng">
            <a:solidFill>
              <a:srgbClr val="FF4E4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Flux Data Model</a:t>
            </a:r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23</a:t>
            </a:fld>
            <a:endParaRPr/>
          </a:p>
        </p:txBody>
      </p:sp>
      <p:pic>
        <p:nvPicPr>
          <p:cNvPr id="224" name="Google Shape;224;p15" descr="Picture 70"/>
          <p:cNvPicPr preferRelativeResize="0"/>
          <p:nvPr/>
        </p:nvPicPr>
        <p:blipFill rotWithShape="1">
          <a:blip r:embed="rId3">
            <a:alphaModFix/>
          </a:blip>
          <a:srcRect l="33506" r="32852"/>
          <a:stretch/>
        </p:blipFill>
        <p:spPr>
          <a:xfrm>
            <a:off x="5310554" y="266189"/>
            <a:ext cx="2391510" cy="4870957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5"/>
          <p:cNvSpPr txBox="1">
            <a:spLocks noGrp="1"/>
          </p:cNvSpPr>
          <p:nvPr>
            <p:ph type="body" idx="4294967295"/>
          </p:nvPr>
        </p:nvSpPr>
        <p:spPr>
          <a:xfrm>
            <a:off x="524934" y="1248573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An infinite stream…</a:t>
            </a:r>
            <a:endParaRPr/>
          </a:p>
          <a:p>
            <a:pPr marL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/>
              <a:t>of finite tables…</a:t>
            </a:r>
            <a:endParaRPr/>
          </a:p>
          <a:p>
            <a:pPr marL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/>
              <a:t>identified by the GroupKey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31" name="Google Shape;231;p1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24</a:t>
            </a:fld>
            <a:endParaRPr/>
          </a:p>
        </p:txBody>
      </p:sp>
      <p:sp>
        <p:nvSpPr>
          <p:cNvPr id="232" name="Google Shape;232;p16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6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6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6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6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6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6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6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6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6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6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6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6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6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6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6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6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6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6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6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6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6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6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6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6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6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6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7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64" name="Google Shape;264;p7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25</a:t>
            </a:fld>
            <a:endParaRPr/>
          </a:p>
        </p:txBody>
      </p:sp>
      <p:sp>
        <p:nvSpPr>
          <p:cNvPr id="265" name="Google Shape;265;p78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78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78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78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8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78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78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78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78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78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78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8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78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78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78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78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78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78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78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78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78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78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78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78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78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78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78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78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78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299" name="Google Shape;299;p7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26</a:t>
            </a:fld>
            <a:endParaRPr/>
          </a:p>
        </p:txBody>
      </p:sp>
      <p:sp>
        <p:nvSpPr>
          <p:cNvPr id="300" name="Google Shape;300;p79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79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79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79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79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79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79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79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79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79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79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79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79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79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79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79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79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79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79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79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79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21" name="Google Shape;321;p79"/>
          <p:cNvGraphicFramePr/>
          <p:nvPr/>
        </p:nvGraphicFramePr>
        <p:xfrm>
          <a:off x="250895" y="1264754"/>
          <a:ext cx="27900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22" name="Google Shape;322;p79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79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79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79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79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79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79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79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335" name="Google Shape;335;p8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27</a:t>
            </a:fld>
            <a:endParaRPr/>
          </a:p>
        </p:txBody>
      </p:sp>
      <p:sp>
        <p:nvSpPr>
          <p:cNvPr id="336" name="Google Shape;336;p80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80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80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80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80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80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80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80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80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80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80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80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80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80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80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80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80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80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80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80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80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7" name="Google Shape;357;p80"/>
          <p:cNvGraphicFramePr/>
          <p:nvPr/>
        </p:nvGraphicFramePr>
        <p:xfrm>
          <a:off x="250895" y="1264754"/>
          <a:ext cx="27900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58" name="Google Shape;358;p80"/>
          <p:cNvGraphicFramePr/>
          <p:nvPr/>
        </p:nvGraphicFramePr>
        <p:xfrm>
          <a:off x="3109449" y="1256361"/>
          <a:ext cx="27047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59" name="Google Shape;359;p80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80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80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80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80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80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80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80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8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From bucket to tables</a:t>
            </a:r>
            <a:endParaRPr/>
          </a:p>
        </p:txBody>
      </p:sp>
      <p:sp>
        <p:nvSpPr>
          <p:cNvPr id="372" name="Google Shape;372;p8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28</a:t>
            </a:fld>
            <a:endParaRPr/>
          </a:p>
        </p:txBody>
      </p:sp>
      <p:sp>
        <p:nvSpPr>
          <p:cNvPr id="373" name="Google Shape;373;p81"/>
          <p:cNvSpPr/>
          <p:nvPr/>
        </p:nvSpPr>
        <p:spPr>
          <a:xfrm>
            <a:off x="4115315" y="3377045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81"/>
          <p:cNvSpPr/>
          <p:nvPr/>
        </p:nvSpPr>
        <p:spPr>
          <a:xfrm>
            <a:off x="1824677" y="3373987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81"/>
          <p:cNvSpPr/>
          <p:nvPr/>
        </p:nvSpPr>
        <p:spPr>
          <a:xfrm>
            <a:off x="5280545" y="3370671"/>
            <a:ext cx="1061573" cy="1219769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81"/>
          <p:cNvSpPr txBox="1"/>
          <p:nvPr/>
        </p:nvSpPr>
        <p:spPr>
          <a:xfrm>
            <a:off x="1958887" y="3739039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81"/>
          <p:cNvSpPr txBox="1"/>
          <p:nvPr/>
        </p:nvSpPr>
        <p:spPr>
          <a:xfrm>
            <a:off x="4236651" y="373903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81"/>
          <p:cNvSpPr txBox="1"/>
          <p:nvPr/>
        </p:nvSpPr>
        <p:spPr>
          <a:xfrm>
            <a:off x="5418230" y="3748718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81"/>
          <p:cNvSpPr txBox="1"/>
          <p:nvPr/>
        </p:nvSpPr>
        <p:spPr>
          <a:xfrm>
            <a:off x="1947021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_time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81"/>
          <p:cNvSpPr txBox="1"/>
          <p:nvPr/>
        </p:nvSpPr>
        <p:spPr>
          <a:xfrm>
            <a:off x="4224737" y="3356655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host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81"/>
          <p:cNvSpPr txBox="1"/>
          <p:nvPr/>
        </p:nvSpPr>
        <p:spPr>
          <a:xfrm>
            <a:off x="5406221" y="3366332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81"/>
          <p:cNvSpPr txBox="1"/>
          <p:nvPr/>
        </p:nvSpPr>
        <p:spPr>
          <a:xfrm>
            <a:off x="1958729" y="407924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14…1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81"/>
          <p:cNvSpPr txBox="1"/>
          <p:nvPr/>
        </p:nvSpPr>
        <p:spPr>
          <a:xfrm>
            <a:off x="4236444" y="4087891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ovenB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81"/>
          <p:cNvSpPr/>
          <p:nvPr/>
        </p:nvSpPr>
        <p:spPr>
          <a:xfrm>
            <a:off x="6439577" y="3373766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81"/>
          <p:cNvSpPr txBox="1"/>
          <p:nvPr/>
        </p:nvSpPr>
        <p:spPr>
          <a:xfrm>
            <a:off x="5417928" y="4097568"/>
            <a:ext cx="830026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81"/>
          <p:cNvSpPr txBox="1"/>
          <p:nvPr/>
        </p:nvSpPr>
        <p:spPr>
          <a:xfrm>
            <a:off x="6577262" y="3753056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81"/>
          <p:cNvSpPr txBox="1"/>
          <p:nvPr/>
        </p:nvSpPr>
        <p:spPr>
          <a:xfrm>
            <a:off x="6565254" y="3370670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humidity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81"/>
          <p:cNvSpPr txBox="1"/>
          <p:nvPr/>
        </p:nvSpPr>
        <p:spPr>
          <a:xfrm>
            <a:off x="6576962" y="410190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81"/>
          <p:cNvSpPr txBox="1"/>
          <p:nvPr/>
        </p:nvSpPr>
        <p:spPr>
          <a:xfrm>
            <a:off x="1958729" y="3879169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81"/>
          <p:cNvSpPr txBox="1"/>
          <p:nvPr/>
        </p:nvSpPr>
        <p:spPr>
          <a:xfrm>
            <a:off x="4236444" y="3887820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81"/>
          <p:cNvSpPr txBox="1"/>
          <p:nvPr/>
        </p:nvSpPr>
        <p:spPr>
          <a:xfrm>
            <a:off x="5417928" y="389749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81"/>
          <p:cNvSpPr txBox="1"/>
          <p:nvPr/>
        </p:nvSpPr>
        <p:spPr>
          <a:xfrm>
            <a:off x="6576962" y="3901409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81"/>
          <p:cNvSpPr txBox="1"/>
          <p:nvPr/>
        </p:nvSpPr>
        <p:spPr>
          <a:xfrm>
            <a:off x="4891014" y="2580606"/>
            <a:ext cx="4480561" cy="65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200" b="0" i="0" u="none" strike="noStrike" cap="none">
              <a:solidFill>
                <a:schemeClr val="accent5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4" name="Google Shape;394;p81"/>
          <p:cNvGraphicFramePr/>
          <p:nvPr/>
        </p:nvGraphicFramePr>
        <p:xfrm>
          <a:off x="250895" y="1264754"/>
          <a:ext cx="27900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95" name="Google Shape;395;p81"/>
          <p:cNvGraphicFramePr/>
          <p:nvPr/>
        </p:nvGraphicFramePr>
        <p:xfrm>
          <a:off x="3109449" y="1256361"/>
          <a:ext cx="27047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96" name="Google Shape;396;p81"/>
          <p:cNvSpPr txBox="1"/>
          <p:nvPr/>
        </p:nvSpPr>
        <p:spPr>
          <a:xfrm>
            <a:off x="5810261" y="1720445"/>
            <a:ext cx="380738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7" name="Google Shape;397;p81"/>
          <p:cNvGraphicFramePr/>
          <p:nvPr/>
        </p:nvGraphicFramePr>
        <p:xfrm>
          <a:off x="6176862" y="1270948"/>
          <a:ext cx="2704675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98" name="Google Shape;398;p81"/>
          <p:cNvSpPr/>
          <p:nvPr/>
        </p:nvSpPr>
        <p:spPr>
          <a:xfrm>
            <a:off x="4124183" y="2708287"/>
            <a:ext cx="721111" cy="4604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10800"/>
                </a:lnTo>
                <a:lnTo>
                  <a:pt x="16200" y="1080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108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81"/>
          <p:cNvSpPr txBox="1"/>
          <p:nvPr/>
        </p:nvSpPr>
        <p:spPr>
          <a:xfrm>
            <a:off x="288905" y="4415559"/>
            <a:ext cx="1389203" cy="239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_m = _measurement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81"/>
          <p:cNvSpPr/>
          <p:nvPr/>
        </p:nvSpPr>
        <p:spPr>
          <a:xfrm>
            <a:off x="2971539" y="3381233"/>
            <a:ext cx="1061573" cy="1219770"/>
          </a:xfrm>
          <a:prstGeom prst="rect">
            <a:avLst/>
          </a:prstGeom>
          <a:solidFill>
            <a:srgbClr val="D7E5E6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81"/>
          <p:cNvSpPr txBox="1"/>
          <p:nvPr/>
        </p:nvSpPr>
        <p:spPr>
          <a:xfrm>
            <a:off x="3092874" y="3743226"/>
            <a:ext cx="830025" cy="355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81"/>
          <p:cNvSpPr txBox="1"/>
          <p:nvPr/>
        </p:nvSpPr>
        <p:spPr>
          <a:xfrm>
            <a:off x="3080960" y="3360842"/>
            <a:ext cx="830025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81"/>
          <p:cNvSpPr txBox="1"/>
          <p:nvPr/>
        </p:nvSpPr>
        <p:spPr>
          <a:xfrm>
            <a:off x="3092668" y="4092078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81"/>
          <p:cNvSpPr txBox="1"/>
          <p:nvPr/>
        </p:nvSpPr>
        <p:spPr>
          <a:xfrm>
            <a:off x="3092668" y="3892007"/>
            <a:ext cx="830026" cy="3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81"/>
          <p:cNvSpPr/>
          <p:nvPr/>
        </p:nvSpPr>
        <p:spPr>
          <a:xfrm>
            <a:off x="1759947" y="3756371"/>
            <a:ext cx="5860054" cy="704603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1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Query Process</a:t>
            </a:r>
            <a:endParaRPr/>
          </a:p>
        </p:txBody>
      </p:sp>
      <p:sp>
        <p:nvSpPr>
          <p:cNvPr id="411" name="Google Shape;411;p1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29</a:t>
            </a:fld>
            <a:endParaRPr/>
          </a:p>
        </p:txBody>
      </p:sp>
      <p:sp>
        <p:nvSpPr>
          <p:cNvPr id="412" name="Google Shape;412;p18"/>
          <p:cNvSpPr txBox="1">
            <a:spLocks noGrp="1"/>
          </p:cNvSpPr>
          <p:nvPr>
            <p:ph type="body" idx="4294967295"/>
          </p:nvPr>
        </p:nvSpPr>
        <p:spPr>
          <a:xfrm>
            <a:off x="483451" y="1313981"/>
            <a:ext cx="40227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/>
              <a:t>For Each Table: 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/>
              <a:t>Convert incoming rows into 0 or more outgoing rows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/>
              <a:t>Map outgoing rows to tables </a:t>
            </a:r>
            <a:endParaRPr/>
          </a:p>
        </p:txBody>
      </p:sp>
      <p:pic>
        <p:nvPicPr>
          <p:cNvPr id="413" name="Google Shape;413;p18" descr="Picture 6"/>
          <p:cNvPicPr preferRelativeResize="0"/>
          <p:nvPr/>
        </p:nvPicPr>
        <p:blipFill rotWithShape="1">
          <a:blip r:embed="rId3">
            <a:alphaModFix/>
          </a:blip>
          <a:srcRect l="38675" t="13372" r="6365" b="7081"/>
          <a:stretch/>
        </p:blipFill>
        <p:spPr>
          <a:xfrm>
            <a:off x="4533832" y="554557"/>
            <a:ext cx="4184992" cy="4150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</a:t>
            </a:fld>
            <a:endParaRPr/>
          </a:p>
        </p:txBody>
      </p:sp>
      <p:pic>
        <p:nvPicPr>
          <p:cNvPr id="56" name="Google Shape;56;p3" descr="Picture 11"/>
          <p:cNvPicPr preferRelativeResize="0"/>
          <p:nvPr/>
        </p:nvPicPr>
        <p:blipFill rotWithShape="1">
          <a:blip r:embed="rId3">
            <a:alphaModFix/>
          </a:blip>
          <a:srcRect l="37866" t="20093" r="21656" b="52951"/>
          <a:stretch/>
        </p:blipFill>
        <p:spPr>
          <a:xfrm rot="-5400000">
            <a:off x="420373" y="1359215"/>
            <a:ext cx="3025213" cy="293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9"/>
          <p:cNvSpPr txBox="1"/>
          <p:nvPr/>
        </p:nvSpPr>
        <p:spPr>
          <a:xfrm>
            <a:off x="152867" y="4775768"/>
            <a:ext cx="6716565" cy="264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7E5E6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D7E5E6"/>
                </a:solidFill>
                <a:latin typeface="Arial"/>
                <a:ea typeface="Arial"/>
                <a:cs typeface="Arial"/>
                <a:sym typeface="Arial"/>
              </a:rPr>
              <a:t>E. Della Valle, M. Balduini, &amp; R. Tommasini - Influx Days - Virtual - SF 2020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9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1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30</a:t>
            </a:fld>
            <a:endParaRPr/>
          </a:p>
        </p:txBody>
      </p:sp>
      <p:graphicFrame>
        <p:nvGraphicFramePr>
          <p:cNvPr id="421" name="Google Shape;421;p19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22" name="Google Shape;422;p19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23" name="Google Shape;423;p19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82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82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82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8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31</a:t>
            </a:fld>
            <a:endParaRPr/>
          </a:p>
        </p:txBody>
      </p:sp>
      <p:graphicFrame>
        <p:nvGraphicFramePr>
          <p:cNvPr id="432" name="Google Shape;432;p82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33" name="Google Shape;433;p82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34" name="Google Shape;434;p82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83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83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3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8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32</a:t>
            </a:fld>
            <a:endParaRPr/>
          </a:p>
        </p:txBody>
      </p:sp>
      <p:sp>
        <p:nvSpPr>
          <p:cNvPr id="443" name="Google Shape;443;p83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44" name="Google Shape;444;p83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45" name="Google Shape;445;p83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46" name="Google Shape;446;p83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84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84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84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4" name="Google Shape;454;p84"/>
          <p:cNvGraphicFramePr/>
          <p:nvPr/>
        </p:nvGraphicFramePr>
        <p:xfrm>
          <a:off x="6115082" y="1908580"/>
          <a:ext cx="2751575" cy="8686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7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1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GroupKey[cpu,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55" name="Google Shape;455;p8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33</a:t>
            </a:fld>
            <a:endParaRPr/>
          </a:p>
        </p:txBody>
      </p:sp>
      <p:sp>
        <p:nvSpPr>
          <p:cNvPr id="456" name="Google Shape;456;p84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57" name="Google Shape;457;p84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8" name="Google Shape;458;p84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9" name="Google Shape;459;p84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85"/>
          <p:cNvSpPr txBox="1"/>
          <p:nvPr/>
        </p:nvSpPr>
        <p:spPr>
          <a:xfrm>
            <a:off x="1464972" y="3129306"/>
            <a:ext cx="380738" cy="288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85"/>
          <p:cNvSpPr txBox="1"/>
          <p:nvPr/>
        </p:nvSpPr>
        <p:spPr>
          <a:xfrm>
            <a:off x="3060591" y="976464"/>
            <a:ext cx="4480561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2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r._measurement == "obs"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r._field == "temp" and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(r._value &gt;= 303 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200"/>
              <a:buFont typeface="Courier"/>
              <a:buNone/>
            </a:pPr>
            <a:r>
              <a:rPr lang="en-US" sz="12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     r._vaule &lt;= 125)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85"/>
          <p:cNvSpPr/>
          <p:nvPr/>
        </p:nvSpPr>
        <p:spPr>
          <a:xfrm rot="5400000">
            <a:off x="4242387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FF4E47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4E4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67" name="Google Shape;467;p85"/>
          <p:cNvGraphicFramePr/>
          <p:nvPr/>
        </p:nvGraphicFramePr>
        <p:xfrm>
          <a:off x="6115082" y="3467405"/>
          <a:ext cx="2752000" cy="8686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96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GroupKey[cpu,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68" name="Google Shape;468;p85"/>
          <p:cNvGraphicFramePr/>
          <p:nvPr/>
        </p:nvGraphicFramePr>
        <p:xfrm>
          <a:off x="6115082" y="1908580"/>
          <a:ext cx="2751575" cy="8686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7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1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GroupKey[cpu,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69" name="Google Shape;469;p8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34</a:t>
            </a:fld>
            <a:endParaRPr/>
          </a:p>
        </p:txBody>
      </p:sp>
      <p:sp>
        <p:nvSpPr>
          <p:cNvPr id="470" name="Google Shape;470;p85"/>
          <p:cNvSpPr txBox="1"/>
          <p:nvPr/>
        </p:nvSpPr>
        <p:spPr>
          <a:xfrm>
            <a:off x="7304789" y="2930157"/>
            <a:ext cx="380738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[…]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85"/>
          <p:cNvSpPr txBox="1"/>
          <p:nvPr/>
        </p:nvSpPr>
        <p:spPr>
          <a:xfrm>
            <a:off x="7247903" y="759674"/>
            <a:ext cx="432084" cy="510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∅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72" name="Google Shape;472;p85"/>
          <p:cNvGraphicFramePr/>
          <p:nvPr/>
        </p:nvGraphicFramePr>
        <p:xfrm>
          <a:off x="228142" y="656789"/>
          <a:ext cx="27900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47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9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73" name="Google Shape;473;p85"/>
          <p:cNvGraphicFramePr/>
          <p:nvPr/>
        </p:nvGraphicFramePr>
        <p:xfrm>
          <a:off x="228142" y="1976615"/>
          <a:ext cx="27047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9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1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303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74" name="Google Shape;474;p85"/>
          <p:cNvGraphicFramePr/>
          <p:nvPr/>
        </p:nvGraphicFramePr>
        <p:xfrm>
          <a:off x="228140" y="3573422"/>
          <a:ext cx="2704675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567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14…1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14…2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127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480" name="Google Shape;480;p2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35</a:t>
            </a:fld>
            <a:endParaRPr/>
          </a:p>
        </p:txBody>
      </p:sp>
      <p:pic>
        <p:nvPicPr>
          <p:cNvPr id="481" name="Google Shape;481;p20" descr="Picture 4"/>
          <p:cNvPicPr preferRelativeResize="0"/>
          <p:nvPr/>
        </p:nvPicPr>
        <p:blipFill rotWithShape="1">
          <a:blip r:embed="rId3">
            <a:alphaModFix/>
          </a:blip>
          <a:srcRect t="21543" b="14355"/>
          <a:stretch/>
        </p:blipFill>
        <p:spPr>
          <a:xfrm>
            <a:off x="463540" y="1194847"/>
            <a:ext cx="8208393" cy="3504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486;p21"/>
          <p:cNvGrpSpPr/>
          <p:nvPr/>
        </p:nvGrpSpPr>
        <p:grpSpPr>
          <a:xfrm>
            <a:off x="262951" y="1325671"/>
            <a:ext cx="5251502" cy="1590303"/>
            <a:chOff x="0" y="-1"/>
            <a:chExt cx="5251500" cy="1590302"/>
          </a:xfrm>
        </p:grpSpPr>
        <p:sp>
          <p:nvSpPr>
            <p:cNvPr id="487" name="Google Shape;487;p21"/>
            <p:cNvSpPr/>
            <p:nvPr/>
          </p:nvSpPr>
          <p:spPr>
            <a:xfrm>
              <a:off x="0" y="-1"/>
              <a:ext cx="5251500" cy="1590302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21"/>
            <p:cNvSpPr txBox="1"/>
            <p:nvPr/>
          </p:nvSpPr>
          <p:spPr>
            <a:xfrm>
              <a:off x="0" y="-1"/>
              <a:ext cx="5251500" cy="3477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9" name="Google Shape;489;p21"/>
          <p:cNvGrpSpPr/>
          <p:nvPr/>
        </p:nvGrpSpPr>
        <p:grpSpPr>
          <a:xfrm>
            <a:off x="1341639" y="1325671"/>
            <a:ext cx="7527151" cy="1590303"/>
            <a:chOff x="0" y="-1"/>
            <a:chExt cx="7527150" cy="1590302"/>
          </a:xfrm>
        </p:grpSpPr>
        <p:sp>
          <p:nvSpPr>
            <p:cNvPr id="490" name="Google Shape;490;p21"/>
            <p:cNvSpPr/>
            <p:nvPr/>
          </p:nvSpPr>
          <p:spPr>
            <a:xfrm>
              <a:off x="0" y="-1"/>
              <a:ext cx="7527150" cy="1590302"/>
            </a:xfrm>
            <a:prstGeom prst="rect">
              <a:avLst/>
            </a:prstGeom>
            <a:gradFill>
              <a:gsLst>
                <a:gs pos="0">
                  <a:srgbClr val="DCECD5">
                    <a:alpha val="72549"/>
                  </a:srgbClr>
                </a:gs>
                <a:gs pos="100000">
                  <a:srgbClr val="93BC81">
                    <a:alpha val="72549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1"/>
            <p:cNvSpPr txBox="1"/>
            <p:nvPr/>
          </p:nvSpPr>
          <p:spPr>
            <a:xfrm>
              <a:off x="0" y="-1"/>
              <a:ext cx="7527150" cy="3477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Server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2" name="Google Shape;492;p2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493" name="Google Shape;493;p21"/>
          <p:cNvSpPr txBox="1">
            <a:spLocks noGrp="1"/>
          </p:cNvSpPr>
          <p:nvPr>
            <p:ph type="sldNum" idx="12"/>
          </p:nvPr>
        </p:nvSpPr>
        <p:spPr>
          <a:xfrm>
            <a:off x="8767850" y="4838825"/>
            <a:ext cx="223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36</a:t>
            </a:fld>
            <a:endParaRPr/>
          </a:p>
        </p:txBody>
      </p:sp>
      <p:grpSp>
        <p:nvGrpSpPr>
          <p:cNvPr id="494" name="Google Shape;494;p21"/>
          <p:cNvGrpSpPr/>
          <p:nvPr/>
        </p:nvGrpSpPr>
        <p:grpSpPr>
          <a:xfrm>
            <a:off x="7696633" y="1846731"/>
            <a:ext cx="1071227" cy="438384"/>
            <a:chOff x="0" y="0"/>
            <a:chExt cx="1071226" cy="438383"/>
          </a:xfrm>
        </p:grpSpPr>
        <p:sp>
          <p:nvSpPr>
            <p:cNvPr id="495" name="Google Shape;495;p21"/>
            <p:cNvSpPr/>
            <p:nvPr/>
          </p:nvSpPr>
          <p:spPr>
            <a:xfrm>
              <a:off x="0" y="7353"/>
              <a:ext cx="1071226" cy="423676"/>
            </a:xfrm>
            <a:prstGeom prst="rect">
              <a:avLst/>
            </a:prstGeom>
            <a:solidFill>
              <a:srgbClr val="D7E5E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21"/>
            <p:cNvSpPr txBox="1"/>
            <p:nvPr/>
          </p:nvSpPr>
          <p:spPr>
            <a:xfrm>
              <a:off x="4762" y="0"/>
              <a:ext cx="1061701" cy="4383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lang="en-US" sz="1000" b="0" i="0" u="none" strike="noStrike" cap="non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7" name="Google Shape;497;p21"/>
          <p:cNvGrpSpPr/>
          <p:nvPr/>
        </p:nvGrpSpPr>
        <p:grpSpPr>
          <a:xfrm>
            <a:off x="406069" y="1854083"/>
            <a:ext cx="986834" cy="423680"/>
            <a:chOff x="-1" y="-2"/>
            <a:chExt cx="986832" cy="423679"/>
          </a:xfrm>
        </p:grpSpPr>
        <p:grpSp>
          <p:nvGrpSpPr>
            <p:cNvPr id="498" name="Google Shape;498;p21"/>
            <p:cNvGrpSpPr/>
            <p:nvPr/>
          </p:nvGrpSpPr>
          <p:grpSpPr>
            <a:xfrm>
              <a:off x="-1" y="-2"/>
              <a:ext cx="858151" cy="423679"/>
              <a:chOff x="0" y="-1"/>
              <a:chExt cx="858149" cy="423677"/>
            </a:xfrm>
          </p:grpSpPr>
          <p:sp>
            <p:nvSpPr>
              <p:cNvPr id="499" name="Google Shape;499;p21"/>
              <p:cNvSpPr/>
              <p:nvPr/>
            </p:nvSpPr>
            <p:spPr>
              <a:xfrm>
                <a:off x="0" y="-1"/>
                <a:ext cx="858149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21"/>
              <p:cNvSpPr txBox="1"/>
              <p:nvPr/>
            </p:nvSpPr>
            <p:spPr>
              <a:xfrm>
                <a:off x="4762" y="68846"/>
                <a:ext cx="848625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01" name="Google Shape;501;p21"/>
            <p:cNvCxnSpPr/>
            <p:nvPr/>
          </p:nvCxnSpPr>
          <p:spPr>
            <a:xfrm>
              <a:off x="858149" y="211838"/>
              <a:ext cx="128682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02" name="Google Shape;502;p21"/>
          <p:cNvGrpSpPr/>
          <p:nvPr/>
        </p:nvGrpSpPr>
        <p:grpSpPr>
          <a:xfrm>
            <a:off x="1392899" y="1854083"/>
            <a:ext cx="1029605" cy="423680"/>
            <a:chOff x="-2" y="-2"/>
            <a:chExt cx="1029603" cy="423679"/>
          </a:xfrm>
        </p:grpSpPr>
        <p:grpSp>
          <p:nvGrpSpPr>
            <p:cNvPr id="503" name="Google Shape;503;p21"/>
            <p:cNvGrpSpPr/>
            <p:nvPr/>
          </p:nvGrpSpPr>
          <p:grpSpPr>
            <a:xfrm>
              <a:off x="-2" y="-2"/>
              <a:ext cx="858154" cy="423679"/>
              <a:chOff x="-1" y="-1"/>
              <a:chExt cx="858152" cy="423677"/>
            </a:xfrm>
          </p:grpSpPr>
          <p:sp>
            <p:nvSpPr>
              <p:cNvPr id="504" name="Google Shape;504;p21"/>
              <p:cNvSpPr/>
              <p:nvPr/>
            </p:nvSpPr>
            <p:spPr>
              <a:xfrm>
                <a:off x="-1" y="-1"/>
                <a:ext cx="858152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21"/>
              <p:cNvSpPr txBox="1"/>
              <p:nvPr/>
            </p:nvSpPr>
            <p:spPr>
              <a:xfrm>
                <a:off x="4762" y="68846"/>
                <a:ext cx="848626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06" name="Google Shape;506;p21"/>
            <p:cNvCxnSpPr/>
            <p:nvPr/>
          </p:nvCxnSpPr>
          <p:spPr>
            <a:xfrm>
              <a:off x="858150" y="211838"/>
              <a:ext cx="171451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07" name="Google Shape;507;p21"/>
          <p:cNvGrpSpPr/>
          <p:nvPr/>
        </p:nvGrpSpPr>
        <p:grpSpPr>
          <a:xfrm>
            <a:off x="2422500" y="1854083"/>
            <a:ext cx="1102024" cy="423680"/>
            <a:chOff x="0" y="-2"/>
            <a:chExt cx="1102022" cy="423679"/>
          </a:xfrm>
        </p:grpSpPr>
        <p:grpSp>
          <p:nvGrpSpPr>
            <p:cNvPr id="508" name="Google Shape;508;p21"/>
            <p:cNvGrpSpPr/>
            <p:nvPr/>
          </p:nvGrpSpPr>
          <p:grpSpPr>
            <a:xfrm>
              <a:off x="0" y="-2"/>
              <a:ext cx="858151" cy="423679"/>
              <a:chOff x="0" y="-1"/>
              <a:chExt cx="858149" cy="423677"/>
            </a:xfrm>
          </p:grpSpPr>
          <p:sp>
            <p:nvSpPr>
              <p:cNvPr id="509" name="Google Shape;509;p21"/>
              <p:cNvSpPr/>
              <p:nvPr/>
            </p:nvSpPr>
            <p:spPr>
              <a:xfrm>
                <a:off x="0" y="-1"/>
                <a:ext cx="858149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21"/>
              <p:cNvSpPr txBox="1"/>
              <p:nvPr/>
            </p:nvSpPr>
            <p:spPr>
              <a:xfrm>
                <a:off x="4762" y="68846"/>
                <a:ext cx="848625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11" name="Google Shape;511;p21"/>
            <p:cNvCxnSpPr/>
            <p:nvPr/>
          </p:nvCxnSpPr>
          <p:spPr>
            <a:xfrm>
              <a:off x="858149" y="211838"/>
              <a:ext cx="243873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12" name="Google Shape;512;p21"/>
          <p:cNvGrpSpPr/>
          <p:nvPr/>
        </p:nvGrpSpPr>
        <p:grpSpPr>
          <a:xfrm>
            <a:off x="3524523" y="1854083"/>
            <a:ext cx="1033231" cy="423680"/>
            <a:chOff x="-2" y="-2"/>
            <a:chExt cx="1033230" cy="423679"/>
          </a:xfrm>
        </p:grpSpPr>
        <p:grpSp>
          <p:nvGrpSpPr>
            <p:cNvPr id="513" name="Google Shape;513;p21"/>
            <p:cNvGrpSpPr/>
            <p:nvPr/>
          </p:nvGrpSpPr>
          <p:grpSpPr>
            <a:xfrm>
              <a:off x="-2" y="-2"/>
              <a:ext cx="858154" cy="423679"/>
              <a:chOff x="-1" y="-1"/>
              <a:chExt cx="858152" cy="423677"/>
            </a:xfrm>
          </p:grpSpPr>
          <p:sp>
            <p:nvSpPr>
              <p:cNvPr id="514" name="Google Shape;514;p21"/>
              <p:cNvSpPr/>
              <p:nvPr/>
            </p:nvSpPr>
            <p:spPr>
              <a:xfrm>
                <a:off x="-1" y="-1"/>
                <a:ext cx="858152" cy="42367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21"/>
              <p:cNvSpPr txBox="1"/>
              <p:nvPr/>
            </p:nvSpPr>
            <p:spPr>
              <a:xfrm>
                <a:off x="4762" y="68846"/>
                <a:ext cx="848626" cy="2859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16" name="Google Shape;516;p21"/>
            <p:cNvCxnSpPr/>
            <p:nvPr/>
          </p:nvCxnSpPr>
          <p:spPr>
            <a:xfrm>
              <a:off x="858150" y="211838"/>
              <a:ext cx="175078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17" name="Google Shape;517;p21"/>
          <p:cNvGrpSpPr/>
          <p:nvPr/>
        </p:nvGrpSpPr>
        <p:grpSpPr>
          <a:xfrm>
            <a:off x="4557752" y="1846727"/>
            <a:ext cx="1063466" cy="438385"/>
            <a:chOff x="0" y="0"/>
            <a:chExt cx="1063464" cy="438384"/>
          </a:xfrm>
        </p:grpSpPr>
        <p:grpSp>
          <p:nvGrpSpPr>
            <p:cNvPr id="518" name="Google Shape;518;p21"/>
            <p:cNvGrpSpPr/>
            <p:nvPr/>
          </p:nvGrpSpPr>
          <p:grpSpPr>
            <a:xfrm>
              <a:off x="0" y="0"/>
              <a:ext cx="858150" cy="438384"/>
              <a:chOff x="0" y="0"/>
              <a:chExt cx="858149" cy="438383"/>
            </a:xfrm>
          </p:grpSpPr>
          <p:sp>
            <p:nvSpPr>
              <p:cNvPr id="519" name="Google Shape;519;p21"/>
              <p:cNvSpPr/>
              <p:nvPr/>
            </p:nvSpPr>
            <p:spPr>
              <a:xfrm>
                <a:off x="0" y="7354"/>
                <a:ext cx="858149" cy="423675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21"/>
              <p:cNvSpPr txBox="1"/>
              <p:nvPr/>
            </p:nvSpPr>
            <p:spPr>
              <a:xfrm>
                <a:off x="4762" y="0"/>
                <a:ext cx="848625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21" name="Google Shape;521;p21"/>
            <p:cNvCxnSpPr/>
            <p:nvPr/>
          </p:nvCxnSpPr>
          <p:spPr>
            <a:xfrm>
              <a:off x="868838" y="209185"/>
              <a:ext cx="194626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22" name="Google Shape;522;p21"/>
          <p:cNvGrpSpPr/>
          <p:nvPr/>
        </p:nvGrpSpPr>
        <p:grpSpPr>
          <a:xfrm>
            <a:off x="5610583" y="1846731"/>
            <a:ext cx="1033200" cy="438385"/>
            <a:chOff x="0" y="0"/>
            <a:chExt cx="1033198" cy="438384"/>
          </a:xfrm>
        </p:grpSpPr>
        <p:grpSp>
          <p:nvGrpSpPr>
            <p:cNvPr id="523" name="Google Shape;523;p21"/>
            <p:cNvGrpSpPr/>
            <p:nvPr/>
          </p:nvGrpSpPr>
          <p:grpSpPr>
            <a:xfrm>
              <a:off x="0" y="0"/>
              <a:ext cx="858152" cy="438384"/>
              <a:chOff x="0" y="0"/>
              <a:chExt cx="858151" cy="438383"/>
            </a:xfrm>
          </p:grpSpPr>
          <p:sp>
            <p:nvSpPr>
              <p:cNvPr id="524" name="Google Shape;524;p21"/>
              <p:cNvSpPr/>
              <p:nvPr/>
            </p:nvSpPr>
            <p:spPr>
              <a:xfrm>
                <a:off x="0" y="7353"/>
                <a:ext cx="858151" cy="423676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21"/>
              <p:cNvSpPr txBox="1"/>
              <p:nvPr/>
            </p:nvSpPr>
            <p:spPr>
              <a:xfrm>
                <a:off x="4762" y="0"/>
                <a:ext cx="848626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26" name="Google Shape;526;p21"/>
            <p:cNvCxnSpPr/>
            <p:nvPr/>
          </p:nvCxnSpPr>
          <p:spPr>
            <a:xfrm>
              <a:off x="858150" y="220461"/>
              <a:ext cx="175048" cy="1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27" name="Google Shape;527;p21"/>
          <p:cNvGrpSpPr/>
          <p:nvPr/>
        </p:nvGrpSpPr>
        <p:grpSpPr>
          <a:xfrm>
            <a:off x="6643781" y="1846732"/>
            <a:ext cx="1052852" cy="438385"/>
            <a:chOff x="0" y="0"/>
            <a:chExt cx="1052850" cy="438384"/>
          </a:xfrm>
        </p:grpSpPr>
        <p:grpSp>
          <p:nvGrpSpPr>
            <p:cNvPr id="528" name="Google Shape;528;p21"/>
            <p:cNvGrpSpPr/>
            <p:nvPr/>
          </p:nvGrpSpPr>
          <p:grpSpPr>
            <a:xfrm>
              <a:off x="0" y="0"/>
              <a:ext cx="858150" cy="438384"/>
              <a:chOff x="0" y="0"/>
              <a:chExt cx="858149" cy="438383"/>
            </a:xfrm>
          </p:grpSpPr>
          <p:sp>
            <p:nvSpPr>
              <p:cNvPr id="529" name="Google Shape;529;p21"/>
              <p:cNvSpPr/>
              <p:nvPr/>
            </p:nvSpPr>
            <p:spPr>
              <a:xfrm>
                <a:off x="0" y="7353"/>
                <a:ext cx="858149" cy="423676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21"/>
              <p:cNvSpPr txBox="1"/>
              <p:nvPr/>
            </p:nvSpPr>
            <p:spPr>
              <a:xfrm>
                <a:off x="4762" y="0"/>
                <a:ext cx="848625" cy="438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31" name="Google Shape;531;p21"/>
            <p:cNvCxnSpPr/>
            <p:nvPr/>
          </p:nvCxnSpPr>
          <p:spPr>
            <a:xfrm rot="10800000" flipH="1">
              <a:off x="858149" y="219189"/>
              <a:ext cx="194701" cy="3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532" name="Google Shape;532;p21"/>
          <p:cNvSpPr txBox="1"/>
          <p:nvPr/>
        </p:nvSpPr>
        <p:spPr>
          <a:xfrm>
            <a:off x="4145246" y="2915972"/>
            <a:ext cx="849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 strike="noStrike" cap="none">
                <a:solidFill>
                  <a:srgbClr val="00CCFF"/>
                </a:solidFill>
                <a:latin typeface="Arial"/>
                <a:ea typeface="Arial"/>
                <a:cs typeface="Arial"/>
                <a:sym typeface="Arial"/>
              </a:rPr>
              <a:t>:)</a:t>
            </a:r>
            <a:endParaRPr sz="1400" b="0" i="0" u="none" strike="noStrike" cap="none">
              <a:solidFill>
                <a:srgbClr val="00CC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7" name="Google Shape;537;gd83d5bbceb_0_523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38" name="Google Shape;538;gd83d5bbceb_0_523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gd83d5bbceb_0_523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0" name="Google Shape;540;gd83d5bbceb_0_52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41" name="Google Shape;541;gd83d5bbceb_0_52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gd83d5bbceb_0_541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47" name="Google Shape;547;gd83d5bbceb_0_541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gd83d5bbceb_0_541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9" name="Google Shape;549;gd83d5bbceb_0_54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50" name="Google Shape;550;gd83d5bbceb_0_54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38</a:t>
            </a:fld>
            <a:endParaRPr/>
          </a:p>
        </p:txBody>
      </p:sp>
      <p:grpSp>
        <p:nvGrpSpPr>
          <p:cNvPr id="551" name="Google Shape;551;gd83d5bbceb_0_541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52" name="Google Shape;552;gd83d5bbceb_0_541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53" name="Google Shape;553;gd83d5bbceb_0_541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gd83d5bbceb_0_541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55" name="Google Shape;555;gd83d5bbceb_0_541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" name="Google Shape;560;gd83d5bbceb_0_439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61" name="Google Shape;561;gd83d5bbceb_0_439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gd83d5bbceb_0_439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3" name="Google Shape;563;gd83d5bbceb_0_43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64" name="Google Shape;564;gd83d5bbceb_0_43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39</a:t>
            </a:fld>
            <a:endParaRPr/>
          </a:p>
        </p:txBody>
      </p:sp>
      <p:grpSp>
        <p:nvGrpSpPr>
          <p:cNvPr id="565" name="Google Shape;565;gd83d5bbceb_0_439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66" name="Google Shape;566;gd83d5bbceb_0_439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67" name="Google Shape;567;gd83d5bbceb_0_43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gd83d5bbceb_0_43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69" name="Google Shape;569;gd83d5bbceb_0_439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70" name="Google Shape;570;gd83d5bbceb_0_439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571" name="Google Shape;571;gd83d5bbceb_0_43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572" name="Google Shape;572;gd83d5bbceb_0_43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gd83d5bbceb_0_43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74" name="Google Shape;574;gd83d5bbceb_0_439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</a:t>
            </a:fld>
            <a:endParaRPr/>
          </a:p>
        </p:txBody>
      </p:sp>
      <p:pic>
        <p:nvPicPr>
          <p:cNvPr id="63" name="Google Shape;63;p4" descr="Picture 11"/>
          <p:cNvPicPr preferRelativeResize="0"/>
          <p:nvPr/>
        </p:nvPicPr>
        <p:blipFill rotWithShape="1">
          <a:blip r:embed="rId3">
            <a:alphaModFix/>
          </a:blip>
          <a:srcRect l="37866" t="20092" r="21656"/>
          <a:stretch/>
        </p:blipFill>
        <p:spPr>
          <a:xfrm rot="-5400000">
            <a:off x="3307034" y="-1527443"/>
            <a:ext cx="3025213" cy="87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" name="Google Shape;579;gd83d5bbceb_0_500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580" name="Google Shape;580;gd83d5bbceb_0_500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gd83d5bbceb_0_500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2" name="Google Shape;582;gd83d5bbceb_0_50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583" name="Google Shape;583;gd83d5bbceb_0_500"/>
          <p:cNvSpPr txBox="1">
            <a:spLocks noGrp="1"/>
          </p:cNvSpPr>
          <p:nvPr>
            <p:ph type="sldNum" idx="12"/>
          </p:nvPr>
        </p:nvSpPr>
        <p:spPr>
          <a:xfrm>
            <a:off x="8770326" y="4842025"/>
            <a:ext cx="2214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40</a:t>
            </a:fld>
            <a:endParaRPr/>
          </a:p>
        </p:txBody>
      </p:sp>
      <p:grpSp>
        <p:nvGrpSpPr>
          <p:cNvPr id="584" name="Google Shape;584;gd83d5bbceb_0_500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585" name="Google Shape;585;gd83d5bbceb_0_500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586" name="Google Shape;586;gd83d5bbceb_0_500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88" name="Google Shape;588;gd83d5bbceb_0_500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89" name="Google Shape;589;gd83d5bbceb_0_500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590" name="Google Shape;590;gd83d5bbceb_0_500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591" name="Google Shape;591;gd83d5bbceb_0_500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93" name="Google Shape;593;gd83d5bbceb_0_500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594" name="Google Shape;594;gd83d5bbceb_0_500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595" name="Google Shape;595;gd83d5bbceb_0_500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596" name="Google Shape;596;gd83d5bbceb_0_500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gd83d5bbceb_0_500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598" name="Google Shape;598;gd83d5bbceb_0_500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3" name="Google Shape;603;gd83d5bbceb_0_472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04" name="Google Shape;604;gd83d5bbceb_0_472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gd83d5bbceb_0_472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6" name="Google Shape;606;gd83d5bbceb_0_47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07" name="Google Shape;607;gd83d5bbceb_0_47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41</a:t>
            </a:fld>
            <a:endParaRPr/>
          </a:p>
        </p:txBody>
      </p:sp>
      <p:grpSp>
        <p:nvGrpSpPr>
          <p:cNvPr id="608" name="Google Shape;608;gd83d5bbceb_0_472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09" name="Google Shape;609;gd83d5bbceb_0_472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10" name="Google Shape;610;gd83d5bbceb_0_472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12" name="Google Shape;612;gd83d5bbceb_0_472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13" name="Google Shape;613;gd83d5bbceb_0_472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14" name="Google Shape;614;gd83d5bbceb_0_472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15" name="Google Shape;615;gd83d5bbceb_0_472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17" name="Google Shape;617;gd83d5bbceb_0_472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18" name="Google Shape;618;gd83d5bbceb_0_472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19" name="Google Shape;619;gd83d5bbceb_0_472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20" name="Google Shape;620;gd83d5bbceb_0_472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22" name="Google Shape;622;gd83d5bbceb_0_472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23" name="Google Shape;623;gd83d5bbceb_0_472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24" name="Google Shape;624;gd83d5bbceb_0_472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25" name="Google Shape;625;gd83d5bbceb_0_472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gd83d5bbceb_0_472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27" name="Google Shape;627;gd83d5bbceb_0_472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2" name="Google Shape;632;gd83d5bbceb_0_403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33" name="Google Shape;633;gd83d5bbceb_0_403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gd83d5bbceb_0_403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5" name="Google Shape;635;gd83d5bbceb_0_40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36" name="Google Shape;636;gd83d5bbceb_0_40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42</a:t>
            </a:fld>
            <a:endParaRPr/>
          </a:p>
        </p:txBody>
      </p:sp>
      <p:grpSp>
        <p:nvGrpSpPr>
          <p:cNvPr id="637" name="Google Shape;637;gd83d5bbceb_0_403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38" name="Google Shape;638;gd83d5bbceb_0_403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39" name="Google Shape;639;gd83d5bbceb_0_403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41" name="Google Shape;641;gd83d5bbceb_0_403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42" name="Google Shape;642;gd83d5bbceb_0_403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43" name="Google Shape;643;gd83d5bbceb_0_403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44" name="Google Shape;644;gd83d5bbceb_0_403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46" name="Google Shape;646;gd83d5bbceb_0_403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47" name="Google Shape;647;gd83d5bbceb_0_403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48" name="Google Shape;648;gd83d5bbceb_0_403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49" name="Google Shape;649;gd83d5bbceb_0_403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51" name="Google Shape;651;gd83d5bbceb_0_403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52" name="Google Shape;652;gd83d5bbceb_0_403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53" name="Google Shape;653;gd83d5bbceb_0_403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54" name="Google Shape;654;gd83d5bbceb_0_403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gd83d5bbceb_0_403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56" name="Google Shape;656;gd83d5bbceb_0_403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57" name="Google Shape;657;gd83d5bbceb_0_403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658" name="Google Shape;658;gd83d5bbceb_0_403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659" name="Google Shape;659;gd83d5bbceb_0_403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gd83d5bbceb_0_403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61" name="Google Shape;661;gd83d5bbceb_0_403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" name="Google Shape;666;gd83d5bbceb_0_365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667" name="Google Shape;667;gd83d5bbceb_0_365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gd83d5bbceb_0_365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9" name="Google Shape;669;gd83d5bbceb_0_36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670" name="Google Shape;670;gd83d5bbceb_0_36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43</a:t>
            </a:fld>
            <a:endParaRPr/>
          </a:p>
        </p:txBody>
      </p:sp>
      <p:grpSp>
        <p:nvGrpSpPr>
          <p:cNvPr id="671" name="Google Shape;671;gd83d5bbceb_0_365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672" name="Google Shape;672;gd83d5bbceb_0_365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673" name="Google Shape;673;gd83d5bbceb_0_365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75" name="Google Shape;675;gd83d5bbceb_0_365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76" name="Google Shape;676;gd83d5bbceb_0_365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677" name="Google Shape;677;gd83d5bbceb_0_365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78" name="Google Shape;678;gd83d5bbceb_0_365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80" name="Google Shape;680;gd83d5bbceb_0_365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81" name="Google Shape;681;gd83d5bbceb_0_365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682" name="Google Shape;682;gd83d5bbceb_0_365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683" name="Google Shape;683;gd83d5bbceb_0_365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85" name="Google Shape;685;gd83d5bbceb_0_365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86" name="Google Shape;686;gd83d5bbceb_0_365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687" name="Google Shape;687;gd83d5bbceb_0_365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688" name="Google Shape;688;gd83d5bbceb_0_365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gd83d5bbceb_0_365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90" name="Google Shape;690;gd83d5bbceb_0_365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91" name="Google Shape;691;gd83d5bbceb_0_365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692" name="Google Shape;692;gd83d5bbceb_0_365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693" name="Google Shape;693;gd83d5bbceb_0_365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gd83d5bbceb_0_365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695" name="Google Shape;695;gd83d5bbceb_0_365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696" name="Google Shape;696;gd83d5bbceb_0_365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697" name="Google Shape;697;gd83d5bbceb_0_365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698" name="Google Shape;698;gd83d5bbceb_0_365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gd83d5bbceb_0_365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00" name="Google Shape;700;gd83d5bbceb_0_365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5" name="Google Shape;705;gd83d5bbceb_0_227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06" name="Google Shape;706;gd83d5bbceb_0_227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gd83d5bbceb_0_227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8" name="Google Shape;708;gd83d5bbceb_0_22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709" name="Google Shape;709;gd83d5bbceb_0_227"/>
          <p:cNvSpPr txBox="1">
            <a:spLocks noGrp="1"/>
          </p:cNvSpPr>
          <p:nvPr>
            <p:ph type="sldNum" idx="12"/>
          </p:nvPr>
        </p:nvSpPr>
        <p:spPr>
          <a:xfrm>
            <a:off x="8739478" y="4842025"/>
            <a:ext cx="252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44</a:t>
            </a:fld>
            <a:endParaRPr/>
          </a:p>
        </p:txBody>
      </p:sp>
      <p:grpSp>
        <p:nvGrpSpPr>
          <p:cNvPr id="710" name="Google Shape;710;gd83d5bbceb_0_227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711" name="Google Shape;711;gd83d5bbceb_0_227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712" name="Google Shape;712;gd83d5bbceb_0_22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4" name="Google Shape;714;gd83d5bbceb_0_227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15" name="Google Shape;715;gd83d5bbceb_0_227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716" name="Google Shape;716;gd83d5bbceb_0_22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17" name="Google Shape;717;gd83d5bbceb_0_22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19" name="Google Shape;719;gd83d5bbceb_0_227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20" name="Google Shape;720;gd83d5bbceb_0_227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721" name="Google Shape;721;gd83d5bbceb_0_227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722" name="Google Shape;722;gd83d5bbceb_0_22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24" name="Google Shape;724;gd83d5bbceb_0_227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25" name="Google Shape;725;gd83d5bbceb_0_227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726" name="Google Shape;726;gd83d5bbceb_0_22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27" name="Google Shape;727;gd83d5bbceb_0_22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gd83d5bbceb_0_22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29" name="Google Shape;729;gd83d5bbceb_0_227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30" name="Google Shape;730;gd83d5bbceb_0_227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731" name="Google Shape;731;gd83d5bbceb_0_22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32" name="Google Shape;732;gd83d5bbceb_0_227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34" name="Google Shape;734;gd83d5bbceb_0_227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35" name="Google Shape;735;gd83d5bbceb_0_227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736" name="Google Shape;736;gd83d5bbceb_0_227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737" name="Google Shape;737;gd83d5bbceb_0_227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39" name="Google Shape;739;gd83d5bbceb_0_227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40" name="Google Shape;740;gd83d5bbceb_0_227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741" name="Google Shape;741;gd83d5bbceb_0_22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42" name="Google Shape;742;gd83d5bbceb_0_227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gd83d5bbceb_0_22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44" name="Google Shape;744;gd83d5bbceb_0_227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9" name="Google Shape;749;gd83d5bbceb_0_319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50" name="Google Shape;750;gd83d5bbceb_0_319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gd83d5bbceb_0_319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2" name="Google Shape;752;gd83d5bbceb_0_31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753" name="Google Shape;753;gd83d5bbceb_0_31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45</a:t>
            </a:fld>
            <a:endParaRPr/>
          </a:p>
        </p:txBody>
      </p:sp>
      <p:grpSp>
        <p:nvGrpSpPr>
          <p:cNvPr id="754" name="Google Shape;754;gd83d5bbceb_0_319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755" name="Google Shape;755;gd83d5bbceb_0_319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756" name="Google Shape;756;gd83d5bbceb_0_31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58" name="Google Shape;758;gd83d5bbceb_0_319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59" name="Google Shape;759;gd83d5bbceb_0_319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760" name="Google Shape;760;gd83d5bbceb_0_31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61" name="Google Shape;761;gd83d5bbceb_0_31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63" name="Google Shape;763;gd83d5bbceb_0_319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64" name="Google Shape;764;gd83d5bbceb_0_319"/>
          <p:cNvGrpSpPr/>
          <p:nvPr/>
        </p:nvGrpSpPr>
        <p:grpSpPr>
          <a:xfrm>
            <a:off x="7696633" y="1846731"/>
            <a:ext cx="1071300" cy="446400"/>
            <a:chOff x="0" y="0"/>
            <a:chExt cx="1071300" cy="446400"/>
          </a:xfrm>
        </p:grpSpPr>
        <p:sp>
          <p:nvSpPr>
            <p:cNvPr id="765" name="Google Shape;765;gd83d5bbceb_0_319"/>
            <p:cNvSpPr/>
            <p:nvPr/>
          </p:nvSpPr>
          <p:spPr>
            <a:xfrm>
              <a:off x="0" y="7353"/>
              <a:ext cx="1071300" cy="423600"/>
            </a:xfrm>
            <a:prstGeom prst="rect">
              <a:avLst/>
            </a:prstGeom>
            <a:solidFill>
              <a:srgbClr val="D7E5E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gd83d5bbceb_0_319"/>
            <p:cNvSpPr txBox="1"/>
            <p:nvPr/>
          </p:nvSpPr>
          <p:spPr>
            <a:xfrm>
              <a:off x="4762" y="0"/>
              <a:ext cx="1061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lang="en-US" sz="1000" b="0" i="0" u="none" strike="noStrike" cap="non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7" name="Google Shape;767;gd83d5bbceb_0_319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768" name="Google Shape;768;gd83d5bbceb_0_319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769" name="Google Shape;769;gd83d5bbceb_0_319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71" name="Google Shape;771;gd83d5bbceb_0_319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72" name="Google Shape;772;gd83d5bbceb_0_319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773" name="Google Shape;773;gd83d5bbceb_0_319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774" name="Google Shape;774;gd83d5bbceb_0_319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gd83d5bbceb_0_319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76" name="Google Shape;776;gd83d5bbceb_0_319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77" name="Google Shape;777;gd83d5bbceb_0_319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778" name="Google Shape;778;gd83d5bbceb_0_319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79" name="Google Shape;779;gd83d5bbceb_0_319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81" name="Google Shape;781;gd83d5bbceb_0_319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82" name="Google Shape;782;gd83d5bbceb_0_319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783" name="Google Shape;783;gd83d5bbceb_0_319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784" name="Google Shape;784;gd83d5bbceb_0_319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86" name="Google Shape;786;gd83d5bbceb_0_319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787" name="Google Shape;787;gd83d5bbceb_0_319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788" name="Google Shape;788;gd83d5bbceb_0_319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789" name="Google Shape;789;gd83d5bbceb_0_319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gd83d5bbceb_0_319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91" name="Google Shape;791;gd83d5bbceb_0_319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6" name="Google Shape;796;gd83d5bbceb_0_177"/>
          <p:cNvGrpSpPr/>
          <p:nvPr/>
        </p:nvGrpSpPr>
        <p:grpSpPr>
          <a:xfrm>
            <a:off x="262951" y="1325671"/>
            <a:ext cx="5251500" cy="1590300"/>
            <a:chOff x="0" y="-1"/>
            <a:chExt cx="5251500" cy="1590300"/>
          </a:xfrm>
        </p:grpSpPr>
        <p:sp>
          <p:nvSpPr>
            <p:cNvPr id="797" name="Google Shape;797;gd83d5bbceb_0_177"/>
            <p:cNvSpPr/>
            <p:nvPr/>
          </p:nvSpPr>
          <p:spPr>
            <a:xfrm>
              <a:off x="0" y="-1"/>
              <a:ext cx="5251500" cy="1590300"/>
            </a:xfrm>
            <a:prstGeom prst="rect">
              <a:avLst/>
            </a:prstGeom>
            <a:gradFill>
              <a:gsLst>
                <a:gs pos="0">
                  <a:srgbClr val="FFF6DB">
                    <a:alpha val="83921"/>
                  </a:srgbClr>
                </a:gs>
                <a:gs pos="100000">
                  <a:srgbClr val="FAD25C">
                    <a:alpha val="83921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gd83d5bbceb_0_177"/>
            <p:cNvSpPr txBox="1"/>
            <p:nvPr/>
          </p:nvSpPr>
          <p:spPr>
            <a:xfrm>
              <a:off x="0" y="-1"/>
              <a:ext cx="5251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Client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9" name="Google Shape;799;gd83d5bbceb_0_177"/>
          <p:cNvGrpSpPr/>
          <p:nvPr/>
        </p:nvGrpSpPr>
        <p:grpSpPr>
          <a:xfrm>
            <a:off x="1341639" y="1325671"/>
            <a:ext cx="7527000" cy="1590300"/>
            <a:chOff x="0" y="-1"/>
            <a:chExt cx="7527000" cy="1590300"/>
          </a:xfrm>
        </p:grpSpPr>
        <p:sp>
          <p:nvSpPr>
            <p:cNvPr id="800" name="Google Shape;800;gd83d5bbceb_0_177"/>
            <p:cNvSpPr/>
            <p:nvPr/>
          </p:nvSpPr>
          <p:spPr>
            <a:xfrm>
              <a:off x="0" y="-1"/>
              <a:ext cx="7527000" cy="1590300"/>
            </a:xfrm>
            <a:prstGeom prst="rect">
              <a:avLst/>
            </a:prstGeom>
            <a:gradFill>
              <a:gsLst>
                <a:gs pos="0">
                  <a:srgbClr val="DCECD5">
                    <a:alpha val="72549"/>
                  </a:srgbClr>
                </a:gs>
                <a:gs pos="100000">
                  <a:srgbClr val="93BC81">
                    <a:alpha val="72549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45700" tIns="45700" rIns="45700" bIns="4570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gd83d5bbceb_0_177"/>
            <p:cNvSpPr txBox="1"/>
            <p:nvPr/>
          </p:nvSpPr>
          <p:spPr>
            <a:xfrm>
              <a:off x="0" y="-1"/>
              <a:ext cx="7527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t" anchorCtr="0">
              <a:sp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44546A"/>
                </a:buClr>
                <a:buSzPts val="1500"/>
                <a:buFont typeface="Helvetica Neue"/>
                <a:buNone/>
              </a:pPr>
              <a:r>
                <a:rPr lang="en-US" sz="1500" b="0" i="0" u="none" strike="noStrike" cap="none">
                  <a:solidFill>
                    <a:srgbClr val="44546A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Server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2" name="Google Shape;802;gd83d5bbceb_0_17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The Life of a Flux Query</a:t>
            </a:r>
            <a:endParaRPr/>
          </a:p>
        </p:txBody>
      </p:sp>
      <p:sp>
        <p:nvSpPr>
          <p:cNvPr id="803" name="Google Shape;803;gd83d5bbceb_0_17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46</a:t>
            </a:fld>
            <a:endParaRPr/>
          </a:p>
        </p:txBody>
      </p:sp>
      <p:grpSp>
        <p:nvGrpSpPr>
          <p:cNvPr id="804" name="Google Shape;804;gd83d5bbceb_0_177"/>
          <p:cNvGrpSpPr/>
          <p:nvPr/>
        </p:nvGrpSpPr>
        <p:grpSpPr>
          <a:xfrm>
            <a:off x="7696633" y="1846731"/>
            <a:ext cx="1071300" cy="446400"/>
            <a:chOff x="0" y="0"/>
            <a:chExt cx="1071300" cy="446400"/>
          </a:xfrm>
        </p:grpSpPr>
        <p:sp>
          <p:nvSpPr>
            <p:cNvPr id="805" name="Google Shape;805;gd83d5bbceb_0_177"/>
            <p:cNvSpPr/>
            <p:nvPr/>
          </p:nvSpPr>
          <p:spPr>
            <a:xfrm>
              <a:off x="0" y="7353"/>
              <a:ext cx="1071300" cy="423600"/>
            </a:xfrm>
            <a:prstGeom prst="rect">
              <a:avLst/>
            </a:prstGeom>
            <a:solidFill>
              <a:srgbClr val="D7E5E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400"/>
                <a:buFont typeface="Helvetica Neue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gd83d5bbceb_0_177"/>
            <p:cNvSpPr txBox="1"/>
            <p:nvPr/>
          </p:nvSpPr>
          <p:spPr>
            <a:xfrm>
              <a:off x="4762" y="0"/>
              <a:ext cx="1061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50" tIns="68550" rIns="68550" bIns="6855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000"/>
                <a:buFont typeface="Helvetica Neue"/>
                <a:buNone/>
              </a:pPr>
              <a:r>
                <a:rPr lang="en-US" sz="1000" b="0" i="0" u="none" strike="noStrike" cap="none">
                  <a:solidFill>
                    <a:schemeClr val="accent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Transformation Spec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7" name="Google Shape;807;gd83d5bbceb_0_177"/>
          <p:cNvGrpSpPr/>
          <p:nvPr/>
        </p:nvGrpSpPr>
        <p:grpSpPr>
          <a:xfrm>
            <a:off x="406069" y="1854083"/>
            <a:ext cx="986850" cy="423600"/>
            <a:chOff x="-1" y="-2"/>
            <a:chExt cx="986850" cy="423600"/>
          </a:xfrm>
        </p:grpSpPr>
        <p:grpSp>
          <p:nvGrpSpPr>
            <p:cNvPr id="808" name="Google Shape;808;gd83d5bbceb_0_177"/>
            <p:cNvGrpSpPr/>
            <p:nvPr/>
          </p:nvGrpSpPr>
          <p:grpSpPr>
            <a:xfrm>
              <a:off x="-1" y="-2"/>
              <a:ext cx="858000" cy="423600"/>
              <a:chOff x="0" y="-1"/>
              <a:chExt cx="858000" cy="423600"/>
            </a:xfrm>
          </p:grpSpPr>
          <p:sp>
            <p:nvSpPr>
              <p:cNvPr id="809" name="Google Shape;809;gd83d5bbceb_0_17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0" name="Google Shape;810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text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11" name="Google Shape;811;gd83d5bbceb_0_177"/>
            <p:cNvCxnSpPr/>
            <p:nvPr/>
          </p:nvCxnSpPr>
          <p:spPr>
            <a:xfrm>
              <a:off x="858149" y="211838"/>
              <a:ext cx="128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12" name="Google Shape;812;gd83d5bbceb_0_177"/>
          <p:cNvGrpSpPr/>
          <p:nvPr/>
        </p:nvGrpSpPr>
        <p:grpSpPr>
          <a:xfrm>
            <a:off x="1392899" y="1854083"/>
            <a:ext cx="1029752" cy="423600"/>
            <a:chOff x="-2" y="-2"/>
            <a:chExt cx="1029752" cy="423600"/>
          </a:xfrm>
        </p:grpSpPr>
        <p:grpSp>
          <p:nvGrpSpPr>
            <p:cNvPr id="813" name="Google Shape;813;gd83d5bbceb_0_17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814" name="Google Shape;814;gd83d5bbceb_0_17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Parser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16" name="Google Shape;816;gd83d5bbceb_0_177"/>
            <p:cNvCxnSpPr/>
            <p:nvPr/>
          </p:nvCxnSpPr>
          <p:spPr>
            <a:xfrm>
              <a:off x="858150" y="211838"/>
              <a:ext cx="1716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17" name="Google Shape;817;gd83d5bbceb_0_177"/>
          <p:cNvGrpSpPr/>
          <p:nvPr/>
        </p:nvGrpSpPr>
        <p:grpSpPr>
          <a:xfrm>
            <a:off x="2422500" y="1854083"/>
            <a:ext cx="1102049" cy="423600"/>
            <a:chOff x="0" y="-2"/>
            <a:chExt cx="1102049" cy="423600"/>
          </a:xfrm>
        </p:grpSpPr>
        <p:grpSp>
          <p:nvGrpSpPr>
            <p:cNvPr id="818" name="Google Shape;818;gd83d5bbceb_0_177"/>
            <p:cNvGrpSpPr/>
            <p:nvPr/>
          </p:nvGrpSpPr>
          <p:grpSpPr>
            <a:xfrm>
              <a:off x="0" y="-2"/>
              <a:ext cx="858000" cy="423600"/>
              <a:chOff x="0" y="-1"/>
              <a:chExt cx="858000" cy="423600"/>
            </a:xfrm>
          </p:grpSpPr>
          <p:sp>
            <p:nvSpPr>
              <p:cNvPr id="819" name="Google Shape;819;gd83d5bbceb_0_177"/>
              <p:cNvSpPr/>
              <p:nvPr/>
            </p:nvSpPr>
            <p:spPr>
              <a:xfrm>
                <a:off x="0" y="-1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AST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21" name="Google Shape;821;gd83d5bbceb_0_177"/>
            <p:cNvCxnSpPr/>
            <p:nvPr/>
          </p:nvCxnSpPr>
          <p:spPr>
            <a:xfrm>
              <a:off x="858149" y="211838"/>
              <a:ext cx="243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22" name="Google Shape;822;gd83d5bbceb_0_177"/>
          <p:cNvGrpSpPr/>
          <p:nvPr/>
        </p:nvGrpSpPr>
        <p:grpSpPr>
          <a:xfrm>
            <a:off x="3524523" y="1854083"/>
            <a:ext cx="1033352" cy="423600"/>
            <a:chOff x="-2" y="-2"/>
            <a:chExt cx="1033352" cy="423600"/>
          </a:xfrm>
        </p:grpSpPr>
        <p:grpSp>
          <p:nvGrpSpPr>
            <p:cNvPr id="823" name="Google Shape;823;gd83d5bbceb_0_177"/>
            <p:cNvGrpSpPr/>
            <p:nvPr/>
          </p:nvGrpSpPr>
          <p:grpSpPr>
            <a:xfrm>
              <a:off x="-2" y="-2"/>
              <a:ext cx="858300" cy="423600"/>
              <a:chOff x="-1" y="-1"/>
              <a:chExt cx="858300" cy="423600"/>
            </a:xfrm>
          </p:grpSpPr>
          <p:sp>
            <p:nvSpPr>
              <p:cNvPr id="824" name="Google Shape;824;gd83d5bbceb_0_177"/>
              <p:cNvSpPr/>
              <p:nvPr/>
            </p:nvSpPr>
            <p:spPr>
              <a:xfrm>
                <a:off x="-1" y="-1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gd83d5bbceb_0_177"/>
              <p:cNvSpPr txBox="1"/>
              <p:nvPr/>
            </p:nvSpPr>
            <p:spPr>
              <a:xfrm>
                <a:off x="4762" y="68846"/>
                <a:ext cx="8487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Evaluator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26" name="Google Shape;826;gd83d5bbceb_0_177"/>
            <p:cNvCxnSpPr/>
            <p:nvPr/>
          </p:nvCxnSpPr>
          <p:spPr>
            <a:xfrm>
              <a:off x="858150" y="211838"/>
              <a:ext cx="1752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27" name="Google Shape;827;gd83d5bbceb_0_177"/>
          <p:cNvGrpSpPr/>
          <p:nvPr/>
        </p:nvGrpSpPr>
        <p:grpSpPr>
          <a:xfrm>
            <a:off x="4557752" y="1846727"/>
            <a:ext cx="1063538" cy="446400"/>
            <a:chOff x="0" y="0"/>
            <a:chExt cx="1063538" cy="446400"/>
          </a:xfrm>
        </p:grpSpPr>
        <p:grpSp>
          <p:nvGrpSpPr>
            <p:cNvPr id="828" name="Google Shape;828;gd83d5bbceb_0_17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29" name="Google Shape;829;gd83d5bbceb_0_177"/>
              <p:cNvSpPr/>
              <p:nvPr/>
            </p:nvSpPr>
            <p:spPr>
              <a:xfrm>
                <a:off x="0" y="7354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Query Op-Spec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31" name="Google Shape;831;gd83d5bbceb_0_177"/>
            <p:cNvCxnSpPr/>
            <p:nvPr/>
          </p:nvCxnSpPr>
          <p:spPr>
            <a:xfrm>
              <a:off x="868838" y="209185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32" name="Google Shape;832;gd83d5bbceb_0_177"/>
          <p:cNvGrpSpPr/>
          <p:nvPr/>
        </p:nvGrpSpPr>
        <p:grpSpPr>
          <a:xfrm>
            <a:off x="5610583" y="1846731"/>
            <a:ext cx="1033050" cy="446400"/>
            <a:chOff x="0" y="0"/>
            <a:chExt cx="1033050" cy="446400"/>
          </a:xfrm>
        </p:grpSpPr>
        <p:grpSp>
          <p:nvGrpSpPr>
            <p:cNvPr id="833" name="Google Shape;833;gd83d5bbceb_0_177"/>
            <p:cNvGrpSpPr/>
            <p:nvPr/>
          </p:nvGrpSpPr>
          <p:grpSpPr>
            <a:xfrm>
              <a:off x="0" y="0"/>
              <a:ext cx="858300" cy="446400"/>
              <a:chOff x="0" y="0"/>
              <a:chExt cx="858300" cy="446400"/>
            </a:xfrm>
          </p:grpSpPr>
          <p:sp>
            <p:nvSpPr>
              <p:cNvPr id="834" name="Google Shape;834;gd83d5bbceb_0_177"/>
              <p:cNvSpPr/>
              <p:nvPr/>
            </p:nvSpPr>
            <p:spPr>
              <a:xfrm>
                <a:off x="0" y="7353"/>
                <a:ext cx="8583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5" name="Google Shape;835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Procedure Spec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36" name="Google Shape;836;gd83d5bbceb_0_177"/>
            <p:cNvCxnSpPr/>
            <p:nvPr/>
          </p:nvCxnSpPr>
          <p:spPr>
            <a:xfrm>
              <a:off x="858150" y="220461"/>
              <a:ext cx="1749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grpSp>
        <p:nvGrpSpPr>
          <p:cNvPr id="837" name="Google Shape;837;gd83d5bbceb_0_177"/>
          <p:cNvGrpSpPr/>
          <p:nvPr/>
        </p:nvGrpSpPr>
        <p:grpSpPr>
          <a:xfrm>
            <a:off x="6643781" y="1846732"/>
            <a:ext cx="1052849" cy="446400"/>
            <a:chOff x="0" y="0"/>
            <a:chExt cx="1052849" cy="446400"/>
          </a:xfrm>
        </p:grpSpPr>
        <p:grpSp>
          <p:nvGrpSpPr>
            <p:cNvPr id="838" name="Google Shape;838;gd83d5bbceb_0_177"/>
            <p:cNvGrpSpPr/>
            <p:nvPr/>
          </p:nvGrpSpPr>
          <p:grpSpPr>
            <a:xfrm>
              <a:off x="0" y="0"/>
              <a:ext cx="858000" cy="446400"/>
              <a:chOff x="0" y="0"/>
              <a:chExt cx="858000" cy="446400"/>
            </a:xfrm>
          </p:grpSpPr>
          <p:sp>
            <p:nvSpPr>
              <p:cNvPr id="839" name="Google Shape;839;gd83d5bbceb_0_177"/>
              <p:cNvSpPr/>
              <p:nvPr/>
            </p:nvSpPr>
            <p:spPr>
              <a:xfrm>
                <a:off x="0" y="7353"/>
                <a:ext cx="858000" cy="423600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400"/>
                  <a:buFont typeface="Helvetica Neue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gd83d5bbceb_0_177"/>
              <p:cNvSpPr txBox="1"/>
              <p:nvPr/>
            </p:nvSpPr>
            <p:spPr>
              <a:xfrm>
                <a:off x="4762" y="0"/>
                <a:ext cx="848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50" tIns="68550" rIns="68550" bIns="68550" anchor="ctr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5"/>
                  </a:buClr>
                  <a:buSzPts val="1000"/>
                  <a:buFont typeface="Helvetica Neue"/>
                  <a:buNone/>
                </a:pP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Planner/</a:t>
                </a:r>
                <a:b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</a:br>
                <a:r>
                  <a:rPr lang="en-US" sz="1000" b="0" i="0" u="none" strike="noStrike" cap="none">
                    <a:solidFill>
                      <a:schemeClr val="accent5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Optimizer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841" name="Google Shape;841;gd83d5bbceb_0_177"/>
            <p:cNvCxnSpPr/>
            <p:nvPr/>
          </p:nvCxnSpPr>
          <p:spPr>
            <a:xfrm>
              <a:off x="858149" y="219192"/>
              <a:ext cx="194700" cy="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842" name="Google Shape;842;gd83d5bbceb_0_177"/>
          <p:cNvSpPr txBox="1"/>
          <p:nvPr/>
        </p:nvSpPr>
        <p:spPr>
          <a:xfrm>
            <a:off x="4145246" y="2915972"/>
            <a:ext cx="8490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 strike="noStrike" cap="none">
                <a:solidFill>
                  <a:srgbClr val="00CCFF"/>
                </a:solidFill>
                <a:latin typeface="Arial"/>
                <a:ea typeface="Arial"/>
                <a:cs typeface="Arial"/>
                <a:sym typeface="Arial"/>
              </a:rPr>
              <a:t>:)</a:t>
            </a:r>
            <a:endParaRPr sz="1400" b="0" i="0" u="none" strike="noStrike" cap="none">
              <a:solidFill>
                <a:srgbClr val="00CC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2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48" name="Google Shape;848;p2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47</a:t>
            </a:fld>
            <a:endParaRPr/>
          </a:p>
        </p:txBody>
      </p:sp>
      <p:sp>
        <p:nvSpPr>
          <p:cNvPr id="849" name="Google Shape;849;p22"/>
          <p:cNvSpPr txBox="1">
            <a:spLocks noGrp="1"/>
          </p:cNvSpPr>
          <p:nvPr>
            <p:ph type="body" idx="4294967295"/>
          </p:nvPr>
        </p:nvSpPr>
        <p:spPr>
          <a:xfrm>
            <a:off x="299769" y="1244338"/>
            <a:ext cx="4173538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55245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>
                <a:solidFill>
                  <a:srgbClr val="FFC000"/>
                </a:solidFill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>
              <a:solidFill>
                <a:srgbClr val="FFC000"/>
              </a:solidFill>
            </a:endParaRPr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/>
          </a:p>
        </p:txBody>
      </p:sp>
      <p:sp>
        <p:nvSpPr>
          <p:cNvPr id="850" name="Google Shape;850;p2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0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56" name="Google Shape;856;p10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48</a:t>
            </a:fld>
            <a:endParaRPr/>
          </a:p>
        </p:txBody>
      </p:sp>
      <p:sp>
        <p:nvSpPr>
          <p:cNvPr id="857" name="Google Shape;857;p100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100"/>
          <p:cNvSpPr txBox="1"/>
          <p:nvPr/>
        </p:nvSpPr>
        <p:spPr>
          <a:xfrm>
            <a:off x="369052" y="1261009"/>
            <a:ext cx="4173538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/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 sz="2100" b="0" i="0" u="none" strike="noStrike" cap="non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sz="2100" b="0" i="0" u="none" strike="noStrike" cap="non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/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/>
          </a:p>
          <a:p>
            <a:pPr marL="552450" marR="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endParaRPr sz="21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[1:B]</a:t>
            </a:r>
            <a:endParaRPr sz="21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10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64" name="Google Shape;864;p10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49</a:t>
            </a:fld>
            <a:endParaRPr/>
          </a:p>
        </p:txBody>
      </p:sp>
      <p:sp>
        <p:nvSpPr>
          <p:cNvPr id="865" name="Google Shape;865;p101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101"/>
          <p:cNvSpPr txBox="1"/>
          <p:nvPr/>
        </p:nvSpPr>
        <p:spPr>
          <a:xfrm>
            <a:off x="369052" y="1261009"/>
            <a:ext cx="4173538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/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 sz="2100" b="0" i="0" u="none" strike="noStrike" cap="non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sz="2100" b="0" i="0" u="none" strike="noStrike" cap="non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/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/>
          </a:p>
          <a:p>
            <a:pPr marL="552450" marR="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endParaRPr sz="21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[1:B, 2:C]</a:t>
            </a:r>
            <a:endParaRPr sz="21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83d5bbceb_0_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Data Lifecycle</a:t>
            </a:r>
            <a:endParaRPr/>
          </a:p>
        </p:txBody>
      </p:sp>
      <p:sp>
        <p:nvSpPr>
          <p:cNvPr id="69" name="Google Shape;69;gd83d5bbceb_0_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</a:t>
            </a:fld>
            <a:endParaRPr/>
          </a:p>
        </p:txBody>
      </p:sp>
      <p:pic>
        <p:nvPicPr>
          <p:cNvPr id="70" name="Google Shape;70;gd83d5bbceb_0_0" descr="Picture 11"/>
          <p:cNvPicPr preferRelativeResize="0"/>
          <p:nvPr/>
        </p:nvPicPr>
        <p:blipFill rotWithShape="1">
          <a:blip r:embed="rId3">
            <a:alphaModFix/>
          </a:blip>
          <a:srcRect l="37866" t="20089" r="21654"/>
          <a:stretch/>
        </p:blipFill>
        <p:spPr>
          <a:xfrm rot="-5400000">
            <a:off x="3307034" y="-1527443"/>
            <a:ext cx="3025214" cy="87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gd83d5bbceb_0_0" descr="Google Shape;177;p33"/>
          <p:cNvPicPr preferRelativeResize="0"/>
          <p:nvPr/>
        </p:nvPicPr>
        <p:blipFill rotWithShape="1">
          <a:blip r:embed="rId4">
            <a:alphaModFix/>
          </a:blip>
          <a:srcRect l="14503" t="26951" r="13473" b="31463"/>
          <a:stretch/>
        </p:blipFill>
        <p:spPr>
          <a:xfrm>
            <a:off x="4465673" y="2828656"/>
            <a:ext cx="1477927" cy="563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10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</a:t>
            </a:r>
            <a:endParaRPr/>
          </a:p>
        </p:txBody>
      </p:sp>
      <p:sp>
        <p:nvSpPr>
          <p:cNvPr id="872" name="Google Shape;872;p10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50</a:t>
            </a:fld>
            <a:endParaRPr/>
          </a:p>
        </p:txBody>
      </p:sp>
      <p:sp>
        <p:nvSpPr>
          <p:cNvPr id="873" name="Google Shape;873;p102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102"/>
          <p:cNvSpPr txBox="1"/>
          <p:nvPr/>
        </p:nvSpPr>
        <p:spPr>
          <a:xfrm>
            <a:off x="369052" y="1261009"/>
            <a:ext cx="4173538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/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 sz="2100" b="0" i="0" u="none" strike="noStrike" cap="non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 sz="2100" b="0" i="0" u="none" strike="noStrike" cap="non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/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/>
          </a:p>
          <a:p>
            <a:pPr marL="552450" marR="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endParaRPr sz="21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[1:B, 2:C, 3:D]</a:t>
            </a:r>
            <a:endParaRPr sz="2100" b="0" i="0" u="none" strike="noStrike" cap="none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2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Quiz answer</a:t>
            </a:r>
            <a:endParaRPr/>
          </a:p>
        </p:txBody>
      </p:sp>
      <p:sp>
        <p:nvSpPr>
          <p:cNvPr id="880" name="Google Shape;880;p2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51</a:t>
            </a:fld>
            <a:endParaRPr/>
          </a:p>
        </p:txBody>
      </p:sp>
      <p:sp>
        <p:nvSpPr>
          <p:cNvPr id="881" name="Google Shape;881;p23"/>
          <p:cNvSpPr txBox="1">
            <a:spLocks noGrp="1"/>
          </p:cNvSpPr>
          <p:nvPr>
            <p:ph type="body" idx="4294967295"/>
          </p:nvPr>
        </p:nvSpPr>
        <p:spPr>
          <a:xfrm>
            <a:off x="369052" y="1261009"/>
            <a:ext cx="4173538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/>
          <a:p>
            <a:pPr marL="55245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Bucket?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the Pipe-forward operator </a:t>
            </a:r>
            <a:r>
              <a:rPr lang="en-US">
                <a:solidFill>
                  <a:srgbClr val="FFC000"/>
                </a:solidFill>
              </a:rPr>
              <a:t>|&gt;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for?</a:t>
            </a:r>
            <a:endParaRPr>
              <a:solidFill>
                <a:srgbClr val="FFC000"/>
              </a:solidFill>
            </a:endParaRPr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result Table in Flux?</a:t>
            </a:r>
            <a:endParaRPr/>
          </a:p>
          <a:p>
            <a:pPr marL="55245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AutoNum type="arabi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What’s a Group Key in Flux?</a:t>
            </a:r>
            <a:endParaRPr/>
          </a:p>
          <a:p>
            <a:pPr marL="552450" lvl="0" indent="-3238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alibri"/>
              <a:buNone/>
            </a:pPr>
            <a:endParaRPr/>
          </a:p>
          <a:p>
            <a:pPr marL="0" lvl="0" indent="952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lang="en-US" sz="2400" b="1">
                <a:solidFill>
                  <a:srgbClr val="00B050"/>
                </a:solidFill>
              </a:rPr>
              <a:t>[1:B, 2:C, 3:D, 4:A]</a:t>
            </a:r>
            <a:endParaRPr>
              <a:solidFill>
                <a:srgbClr val="00B050"/>
              </a:solidFill>
            </a:endParaRPr>
          </a:p>
        </p:txBody>
      </p:sp>
      <p:sp>
        <p:nvSpPr>
          <p:cNvPr id="882" name="Google Shape;882;p23"/>
          <p:cNvSpPr txBox="1"/>
          <p:nvPr/>
        </p:nvSpPr>
        <p:spPr>
          <a:xfrm>
            <a:off x="4670694" y="1244338"/>
            <a:ext cx="4104254" cy="2588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55245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List of columns for which every row in a table has the same value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named data source with retention policy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Chains operations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2450" marR="0" lvl="0" indent="-4572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AutoNum type="alphaUcPeriod"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part of a result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24"/>
          <p:cNvSpPr txBox="1">
            <a:spLocks noGrp="1"/>
          </p:cNvSpPr>
          <p:nvPr>
            <p:ph type="title"/>
          </p:nvPr>
        </p:nvSpPr>
        <p:spPr>
          <a:xfrm>
            <a:off x="401076" y="1847226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Windowing</a:t>
            </a:r>
            <a:endParaRPr/>
          </a:p>
        </p:txBody>
      </p:sp>
      <p:sp>
        <p:nvSpPr>
          <p:cNvPr id="888" name="Google Shape;888;p2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2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Key concepts</a:t>
            </a:r>
            <a:endParaRPr/>
          </a:p>
        </p:txBody>
      </p:sp>
      <p:sp>
        <p:nvSpPr>
          <p:cNvPr id="894" name="Google Shape;894;p2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53</a:t>
            </a:fld>
            <a:endParaRPr/>
          </a:p>
        </p:txBody>
      </p:sp>
      <p:grpSp>
        <p:nvGrpSpPr>
          <p:cNvPr id="895" name="Google Shape;895;p25"/>
          <p:cNvGrpSpPr/>
          <p:nvPr/>
        </p:nvGrpSpPr>
        <p:grpSpPr>
          <a:xfrm>
            <a:off x="4317077" y="4408488"/>
            <a:ext cx="3856040" cy="203203"/>
            <a:chOff x="0" y="-1"/>
            <a:chExt cx="3856038" cy="203202"/>
          </a:xfrm>
        </p:grpSpPr>
        <p:sp>
          <p:nvSpPr>
            <p:cNvPr id="896" name="Google Shape;896;p25"/>
            <p:cNvSpPr/>
            <p:nvPr/>
          </p:nvSpPr>
          <p:spPr>
            <a:xfrm>
              <a:off x="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25"/>
            <p:cNvSpPr/>
            <p:nvPr/>
          </p:nvSpPr>
          <p:spPr>
            <a:xfrm>
              <a:off x="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25"/>
            <p:cNvSpPr/>
            <p:nvPr/>
          </p:nvSpPr>
          <p:spPr>
            <a:xfrm>
              <a:off x="12177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25"/>
            <p:cNvSpPr/>
            <p:nvPr/>
          </p:nvSpPr>
          <p:spPr>
            <a:xfrm>
              <a:off x="12177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25"/>
            <p:cNvSpPr/>
            <p:nvPr/>
          </p:nvSpPr>
          <p:spPr>
            <a:xfrm>
              <a:off x="243539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25"/>
            <p:cNvSpPr/>
            <p:nvPr/>
          </p:nvSpPr>
          <p:spPr>
            <a:xfrm>
              <a:off x="243539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25"/>
            <p:cNvSpPr/>
            <p:nvPr/>
          </p:nvSpPr>
          <p:spPr>
            <a:xfrm>
              <a:off x="365309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25"/>
            <p:cNvSpPr/>
            <p:nvPr/>
          </p:nvSpPr>
          <p:spPr>
            <a:xfrm>
              <a:off x="365309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25"/>
            <p:cNvSpPr/>
            <p:nvPr/>
          </p:nvSpPr>
          <p:spPr>
            <a:xfrm>
              <a:off x="48707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25"/>
            <p:cNvSpPr/>
            <p:nvPr/>
          </p:nvSpPr>
          <p:spPr>
            <a:xfrm>
              <a:off x="487078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25"/>
            <p:cNvSpPr/>
            <p:nvPr/>
          </p:nvSpPr>
          <p:spPr>
            <a:xfrm>
              <a:off x="852387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25"/>
            <p:cNvSpPr/>
            <p:nvPr/>
          </p:nvSpPr>
          <p:spPr>
            <a:xfrm>
              <a:off x="974157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25"/>
            <p:cNvSpPr/>
            <p:nvPr/>
          </p:nvSpPr>
          <p:spPr>
            <a:xfrm>
              <a:off x="608848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25"/>
            <p:cNvSpPr/>
            <p:nvPr/>
          </p:nvSpPr>
          <p:spPr>
            <a:xfrm>
              <a:off x="974157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25"/>
            <p:cNvSpPr/>
            <p:nvPr/>
          </p:nvSpPr>
          <p:spPr>
            <a:xfrm>
              <a:off x="60884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25"/>
            <p:cNvSpPr/>
            <p:nvPr/>
          </p:nvSpPr>
          <p:spPr>
            <a:xfrm>
              <a:off x="730618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25"/>
            <p:cNvSpPr/>
            <p:nvPr/>
          </p:nvSpPr>
          <p:spPr>
            <a:xfrm>
              <a:off x="852387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25"/>
            <p:cNvSpPr/>
            <p:nvPr/>
          </p:nvSpPr>
          <p:spPr>
            <a:xfrm>
              <a:off x="730618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25"/>
            <p:cNvSpPr/>
            <p:nvPr/>
          </p:nvSpPr>
          <p:spPr>
            <a:xfrm>
              <a:off x="1095926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25"/>
            <p:cNvSpPr/>
            <p:nvPr/>
          </p:nvSpPr>
          <p:spPr>
            <a:xfrm>
              <a:off x="1095926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25"/>
            <p:cNvSpPr/>
            <p:nvPr/>
          </p:nvSpPr>
          <p:spPr>
            <a:xfrm>
              <a:off x="133946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25"/>
            <p:cNvSpPr/>
            <p:nvPr/>
          </p:nvSpPr>
          <p:spPr>
            <a:xfrm>
              <a:off x="133946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25"/>
            <p:cNvSpPr/>
            <p:nvPr/>
          </p:nvSpPr>
          <p:spPr>
            <a:xfrm>
              <a:off x="121769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25"/>
            <p:cNvSpPr/>
            <p:nvPr/>
          </p:nvSpPr>
          <p:spPr>
            <a:xfrm>
              <a:off x="121769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25"/>
            <p:cNvSpPr/>
            <p:nvPr/>
          </p:nvSpPr>
          <p:spPr>
            <a:xfrm>
              <a:off x="1583005" y="-1"/>
              <a:ext cx="81181" cy="81282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25"/>
            <p:cNvSpPr/>
            <p:nvPr/>
          </p:nvSpPr>
          <p:spPr>
            <a:xfrm>
              <a:off x="1583005" y="121919"/>
              <a:ext cx="81181" cy="81281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25"/>
            <p:cNvSpPr/>
            <p:nvPr/>
          </p:nvSpPr>
          <p:spPr>
            <a:xfrm>
              <a:off x="1826544" y="-1"/>
              <a:ext cx="81181" cy="81282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25"/>
            <p:cNvSpPr/>
            <p:nvPr/>
          </p:nvSpPr>
          <p:spPr>
            <a:xfrm>
              <a:off x="1826544" y="121919"/>
              <a:ext cx="81181" cy="81281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25"/>
            <p:cNvSpPr/>
            <p:nvPr/>
          </p:nvSpPr>
          <p:spPr>
            <a:xfrm rot="10800000" flipH="1">
              <a:off x="2070083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25"/>
            <p:cNvSpPr/>
            <p:nvPr/>
          </p:nvSpPr>
          <p:spPr>
            <a:xfrm>
              <a:off x="2070083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25"/>
            <p:cNvSpPr/>
            <p:nvPr/>
          </p:nvSpPr>
          <p:spPr>
            <a:xfrm rot="10800000" flipH="1">
              <a:off x="2313622" y="0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25"/>
            <p:cNvSpPr/>
            <p:nvPr/>
          </p:nvSpPr>
          <p:spPr>
            <a:xfrm>
              <a:off x="2313622" y="121919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25"/>
            <p:cNvSpPr/>
            <p:nvPr/>
          </p:nvSpPr>
          <p:spPr>
            <a:xfrm>
              <a:off x="2191853" y="-1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5"/>
            <p:cNvSpPr/>
            <p:nvPr/>
          </p:nvSpPr>
          <p:spPr>
            <a:xfrm rot="10800000" flipH="1">
              <a:off x="2191853" y="121919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5"/>
            <p:cNvSpPr/>
            <p:nvPr/>
          </p:nvSpPr>
          <p:spPr>
            <a:xfrm rot="10800000" flipH="1">
              <a:off x="1461235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5"/>
            <p:cNvSpPr/>
            <p:nvPr/>
          </p:nvSpPr>
          <p:spPr>
            <a:xfrm>
              <a:off x="1461235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5"/>
            <p:cNvSpPr/>
            <p:nvPr/>
          </p:nvSpPr>
          <p:spPr>
            <a:xfrm rot="10800000" flipH="1">
              <a:off x="1704774" y="121919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5"/>
            <p:cNvSpPr/>
            <p:nvPr/>
          </p:nvSpPr>
          <p:spPr>
            <a:xfrm>
              <a:off x="1704774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5"/>
            <p:cNvSpPr/>
            <p:nvPr/>
          </p:nvSpPr>
          <p:spPr>
            <a:xfrm>
              <a:off x="1948313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25"/>
            <p:cNvSpPr/>
            <p:nvPr/>
          </p:nvSpPr>
          <p:spPr>
            <a:xfrm>
              <a:off x="1948313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25"/>
            <p:cNvSpPr/>
            <p:nvPr/>
          </p:nvSpPr>
          <p:spPr>
            <a:xfrm>
              <a:off x="2678931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5"/>
            <p:cNvSpPr/>
            <p:nvPr/>
          </p:nvSpPr>
          <p:spPr>
            <a:xfrm>
              <a:off x="2800701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5"/>
            <p:cNvSpPr/>
            <p:nvPr/>
          </p:nvSpPr>
          <p:spPr>
            <a:xfrm>
              <a:off x="2435392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5"/>
            <p:cNvSpPr/>
            <p:nvPr/>
          </p:nvSpPr>
          <p:spPr>
            <a:xfrm>
              <a:off x="2800701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5"/>
            <p:cNvSpPr/>
            <p:nvPr/>
          </p:nvSpPr>
          <p:spPr>
            <a:xfrm>
              <a:off x="2435392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5"/>
            <p:cNvSpPr/>
            <p:nvPr/>
          </p:nvSpPr>
          <p:spPr>
            <a:xfrm>
              <a:off x="2557161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5"/>
            <p:cNvSpPr/>
            <p:nvPr/>
          </p:nvSpPr>
          <p:spPr>
            <a:xfrm>
              <a:off x="2678931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5"/>
            <p:cNvSpPr/>
            <p:nvPr/>
          </p:nvSpPr>
          <p:spPr>
            <a:xfrm>
              <a:off x="2557161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5"/>
            <p:cNvSpPr/>
            <p:nvPr/>
          </p:nvSpPr>
          <p:spPr>
            <a:xfrm>
              <a:off x="2922470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5"/>
            <p:cNvSpPr/>
            <p:nvPr/>
          </p:nvSpPr>
          <p:spPr>
            <a:xfrm>
              <a:off x="2922470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5"/>
            <p:cNvSpPr/>
            <p:nvPr/>
          </p:nvSpPr>
          <p:spPr>
            <a:xfrm>
              <a:off x="3166009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25"/>
            <p:cNvSpPr/>
            <p:nvPr/>
          </p:nvSpPr>
          <p:spPr>
            <a:xfrm>
              <a:off x="3166009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25"/>
            <p:cNvSpPr/>
            <p:nvPr/>
          </p:nvSpPr>
          <p:spPr>
            <a:xfrm>
              <a:off x="3044240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25"/>
            <p:cNvSpPr/>
            <p:nvPr/>
          </p:nvSpPr>
          <p:spPr>
            <a:xfrm>
              <a:off x="3044240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25"/>
            <p:cNvSpPr/>
            <p:nvPr/>
          </p:nvSpPr>
          <p:spPr>
            <a:xfrm rot="10800000" flipH="1">
              <a:off x="3287779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25"/>
            <p:cNvSpPr/>
            <p:nvPr/>
          </p:nvSpPr>
          <p:spPr>
            <a:xfrm>
              <a:off x="3287779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5"/>
            <p:cNvSpPr/>
            <p:nvPr/>
          </p:nvSpPr>
          <p:spPr>
            <a:xfrm rot="10800000" flipH="1">
              <a:off x="3531318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5"/>
            <p:cNvSpPr/>
            <p:nvPr/>
          </p:nvSpPr>
          <p:spPr>
            <a:xfrm>
              <a:off x="3531318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5"/>
            <p:cNvSpPr/>
            <p:nvPr/>
          </p:nvSpPr>
          <p:spPr>
            <a:xfrm>
              <a:off x="3409549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5"/>
            <p:cNvSpPr/>
            <p:nvPr/>
          </p:nvSpPr>
          <p:spPr>
            <a:xfrm>
              <a:off x="3409549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5"/>
            <p:cNvSpPr/>
            <p:nvPr/>
          </p:nvSpPr>
          <p:spPr>
            <a:xfrm>
              <a:off x="365308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25"/>
            <p:cNvSpPr/>
            <p:nvPr/>
          </p:nvSpPr>
          <p:spPr>
            <a:xfrm>
              <a:off x="365308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25"/>
            <p:cNvSpPr/>
            <p:nvPr/>
          </p:nvSpPr>
          <p:spPr>
            <a:xfrm>
              <a:off x="3774857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5"/>
            <p:cNvSpPr/>
            <p:nvPr/>
          </p:nvSpPr>
          <p:spPr>
            <a:xfrm>
              <a:off x="3774857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0" name="Google Shape;960;p25"/>
          <p:cNvSpPr/>
          <p:nvPr/>
        </p:nvSpPr>
        <p:spPr>
          <a:xfrm>
            <a:off x="1591339" y="3886201"/>
            <a:ext cx="3073401" cy="80486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1" name="Google Shape;961;p25"/>
          <p:cNvGrpSpPr/>
          <p:nvPr/>
        </p:nvGrpSpPr>
        <p:grpSpPr>
          <a:xfrm>
            <a:off x="1438939" y="1473614"/>
            <a:ext cx="3856041" cy="1176342"/>
            <a:chOff x="-1" y="-1"/>
            <a:chExt cx="3856040" cy="1176341"/>
          </a:xfrm>
        </p:grpSpPr>
        <p:grpSp>
          <p:nvGrpSpPr>
            <p:cNvPr id="962" name="Google Shape;962;p25"/>
            <p:cNvGrpSpPr/>
            <p:nvPr/>
          </p:nvGrpSpPr>
          <p:grpSpPr>
            <a:xfrm>
              <a:off x="-1" y="-1"/>
              <a:ext cx="81181" cy="1176339"/>
              <a:chOff x="0" y="0"/>
              <a:chExt cx="81179" cy="1176337"/>
            </a:xfrm>
          </p:grpSpPr>
          <p:sp>
            <p:nvSpPr>
              <p:cNvPr id="963" name="Google Shape;963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3" name="Google Shape;973;p25"/>
            <p:cNvGrpSpPr/>
            <p:nvPr/>
          </p:nvGrpSpPr>
          <p:grpSpPr>
            <a:xfrm>
              <a:off x="121769" y="-1"/>
              <a:ext cx="81181" cy="1176339"/>
              <a:chOff x="0" y="0"/>
              <a:chExt cx="81179" cy="1176337"/>
            </a:xfrm>
          </p:grpSpPr>
          <p:sp>
            <p:nvSpPr>
              <p:cNvPr id="974" name="Google Shape;974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4" name="Google Shape;984;p25"/>
            <p:cNvGrpSpPr/>
            <p:nvPr/>
          </p:nvGrpSpPr>
          <p:grpSpPr>
            <a:xfrm>
              <a:off x="243539" y="-1"/>
              <a:ext cx="81181" cy="1176339"/>
              <a:chOff x="0" y="0"/>
              <a:chExt cx="81179" cy="1176337"/>
            </a:xfrm>
          </p:grpSpPr>
          <p:sp>
            <p:nvSpPr>
              <p:cNvPr id="985" name="Google Shape;985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5" name="Google Shape;995;p25"/>
            <p:cNvGrpSpPr/>
            <p:nvPr/>
          </p:nvGrpSpPr>
          <p:grpSpPr>
            <a:xfrm>
              <a:off x="365308" y="-1"/>
              <a:ext cx="81181" cy="1176339"/>
              <a:chOff x="0" y="0"/>
              <a:chExt cx="81179" cy="1176337"/>
            </a:xfrm>
          </p:grpSpPr>
          <p:sp>
            <p:nvSpPr>
              <p:cNvPr id="996" name="Google Shape;996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6" name="Google Shape;1006;p25"/>
            <p:cNvGrpSpPr/>
            <p:nvPr/>
          </p:nvGrpSpPr>
          <p:grpSpPr>
            <a:xfrm>
              <a:off x="487078" y="-1"/>
              <a:ext cx="81181" cy="1176339"/>
              <a:chOff x="0" y="0"/>
              <a:chExt cx="81179" cy="1176337"/>
            </a:xfrm>
          </p:grpSpPr>
          <p:sp>
            <p:nvSpPr>
              <p:cNvPr id="1007" name="Google Shape;1007;p25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25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25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25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25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25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25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25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25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25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7" name="Google Shape;1017;p25"/>
            <p:cNvGrpSpPr/>
            <p:nvPr/>
          </p:nvGrpSpPr>
          <p:grpSpPr>
            <a:xfrm>
              <a:off x="608847" y="0"/>
              <a:ext cx="3247192" cy="1176340"/>
              <a:chOff x="-1" y="0"/>
              <a:chExt cx="3247191" cy="1176338"/>
            </a:xfrm>
          </p:grpSpPr>
          <p:sp>
            <p:nvSpPr>
              <p:cNvPr id="1018" name="Google Shape;1018;p25"/>
              <p:cNvSpPr/>
              <p:nvPr/>
            </p:nvSpPr>
            <p:spPr>
              <a:xfrm>
                <a:off x="365308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25"/>
              <p:cNvSpPr/>
              <p:nvPr/>
            </p:nvSpPr>
            <p:spPr>
              <a:xfrm>
                <a:off x="-1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25"/>
              <p:cNvSpPr/>
              <p:nvPr/>
            </p:nvSpPr>
            <p:spPr>
              <a:xfrm>
                <a:off x="243539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25"/>
              <p:cNvSpPr/>
              <p:nvPr/>
            </p:nvSpPr>
            <p:spPr>
              <a:xfrm>
                <a:off x="243539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25"/>
              <p:cNvSpPr/>
              <p:nvPr/>
            </p:nvSpPr>
            <p:spPr>
              <a:xfrm>
                <a:off x="487078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25"/>
              <p:cNvSpPr/>
              <p:nvPr/>
            </p:nvSpPr>
            <p:spPr>
              <a:xfrm>
                <a:off x="487078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25"/>
              <p:cNvSpPr/>
              <p:nvPr/>
            </p:nvSpPr>
            <p:spPr>
              <a:xfrm>
                <a:off x="365308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25"/>
              <p:cNvSpPr/>
              <p:nvPr/>
            </p:nvSpPr>
            <p:spPr>
              <a:xfrm>
                <a:off x="487078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25"/>
              <p:cNvSpPr/>
              <p:nvPr/>
            </p:nvSpPr>
            <p:spPr>
              <a:xfrm>
                <a:off x="121769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25"/>
              <p:cNvSpPr/>
              <p:nvPr/>
            </p:nvSpPr>
            <p:spPr>
              <a:xfrm>
                <a:off x="487078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25"/>
              <p:cNvSpPr/>
              <p:nvPr/>
            </p:nvSpPr>
            <p:spPr>
              <a:xfrm>
                <a:off x="-1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25"/>
              <p:cNvSpPr/>
              <p:nvPr/>
            </p:nvSpPr>
            <p:spPr>
              <a:xfrm>
                <a:off x="121769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25"/>
              <p:cNvSpPr/>
              <p:nvPr/>
            </p:nvSpPr>
            <p:spPr>
              <a:xfrm>
                <a:off x="-1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25"/>
              <p:cNvSpPr/>
              <p:nvPr/>
            </p:nvSpPr>
            <p:spPr>
              <a:xfrm>
                <a:off x="-1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25"/>
              <p:cNvSpPr/>
              <p:nvPr/>
            </p:nvSpPr>
            <p:spPr>
              <a:xfrm>
                <a:off x="36530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25"/>
              <p:cNvSpPr/>
              <p:nvPr/>
            </p:nvSpPr>
            <p:spPr>
              <a:xfrm>
                <a:off x="365308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25"/>
              <p:cNvSpPr/>
              <p:nvPr/>
            </p:nvSpPr>
            <p:spPr>
              <a:xfrm>
                <a:off x="243539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25"/>
              <p:cNvSpPr/>
              <p:nvPr/>
            </p:nvSpPr>
            <p:spPr>
              <a:xfrm>
                <a:off x="243539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25"/>
              <p:cNvSpPr/>
              <p:nvPr/>
            </p:nvSpPr>
            <p:spPr>
              <a:xfrm>
                <a:off x="243539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25"/>
              <p:cNvSpPr/>
              <p:nvPr/>
            </p:nvSpPr>
            <p:spPr>
              <a:xfrm>
                <a:off x="243539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25"/>
              <p:cNvSpPr/>
              <p:nvPr/>
            </p:nvSpPr>
            <p:spPr>
              <a:xfrm>
                <a:off x="487078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25"/>
              <p:cNvSpPr/>
              <p:nvPr/>
            </p:nvSpPr>
            <p:spPr>
              <a:xfrm>
                <a:off x="487078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25"/>
              <p:cNvSpPr/>
              <p:nvPr/>
            </p:nvSpPr>
            <p:spPr>
              <a:xfrm>
                <a:off x="-1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25"/>
              <p:cNvSpPr/>
              <p:nvPr/>
            </p:nvSpPr>
            <p:spPr>
              <a:xfrm>
                <a:off x="-1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25"/>
              <p:cNvSpPr/>
              <p:nvPr/>
            </p:nvSpPr>
            <p:spPr>
              <a:xfrm>
                <a:off x="-1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25"/>
              <p:cNvSpPr/>
              <p:nvPr/>
            </p:nvSpPr>
            <p:spPr>
              <a:xfrm>
                <a:off x="-1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25"/>
              <p:cNvSpPr/>
              <p:nvPr/>
            </p:nvSpPr>
            <p:spPr>
              <a:xfrm>
                <a:off x="-1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25"/>
              <p:cNvSpPr/>
              <p:nvPr/>
            </p:nvSpPr>
            <p:spPr>
              <a:xfrm>
                <a:off x="121769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25"/>
              <p:cNvSpPr/>
              <p:nvPr/>
            </p:nvSpPr>
            <p:spPr>
              <a:xfrm>
                <a:off x="121769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25"/>
              <p:cNvSpPr/>
              <p:nvPr/>
            </p:nvSpPr>
            <p:spPr>
              <a:xfrm>
                <a:off x="36530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25"/>
              <p:cNvSpPr/>
              <p:nvPr/>
            </p:nvSpPr>
            <p:spPr>
              <a:xfrm>
                <a:off x="36530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25"/>
              <p:cNvSpPr/>
              <p:nvPr/>
            </p:nvSpPr>
            <p:spPr>
              <a:xfrm>
                <a:off x="365308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25"/>
              <p:cNvSpPr/>
              <p:nvPr/>
            </p:nvSpPr>
            <p:spPr>
              <a:xfrm>
                <a:off x="365308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25"/>
              <p:cNvSpPr/>
              <p:nvPr/>
            </p:nvSpPr>
            <p:spPr>
              <a:xfrm>
                <a:off x="121769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25"/>
              <p:cNvSpPr/>
              <p:nvPr/>
            </p:nvSpPr>
            <p:spPr>
              <a:xfrm>
                <a:off x="365308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25"/>
              <p:cNvSpPr/>
              <p:nvPr/>
            </p:nvSpPr>
            <p:spPr>
              <a:xfrm>
                <a:off x="365308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25"/>
              <p:cNvSpPr/>
              <p:nvPr/>
            </p:nvSpPr>
            <p:spPr>
              <a:xfrm>
                <a:off x="243539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25"/>
              <p:cNvSpPr/>
              <p:nvPr/>
            </p:nvSpPr>
            <p:spPr>
              <a:xfrm>
                <a:off x="243539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25"/>
              <p:cNvSpPr/>
              <p:nvPr/>
            </p:nvSpPr>
            <p:spPr>
              <a:xfrm>
                <a:off x="243539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25"/>
              <p:cNvSpPr/>
              <p:nvPr/>
            </p:nvSpPr>
            <p:spPr>
              <a:xfrm>
                <a:off x="243539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25"/>
              <p:cNvSpPr/>
              <p:nvPr/>
            </p:nvSpPr>
            <p:spPr>
              <a:xfrm>
                <a:off x="-1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25"/>
              <p:cNvSpPr/>
              <p:nvPr/>
            </p:nvSpPr>
            <p:spPr>
              <a:xfrm rot="10800000" flipH="1">
                <a:off x="121769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25"/>
              <p:cNvSpPr/>
              <p:nvPr/>
            </p:nvSpPr>
            <p:spPr>
              <a:xfrm rot="10800000" flipH="1">
                <a:off x="121769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25"/>
              <p:cNvSpPr/>
              <p:nvPr/>
            </p:nvSpPr>
            <p:spPr>
              <a:xfrm>
                <a:off x="121769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25"/>
              <p:cNvSpPr/>
              <p:nvPr/>
            </p:nvSpPr>
            <p:spPr>
              <a:xfrm>
                <a:off x="121769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25"/>
              <p:cNvSpPr/>
              <p:nvPr/>
            </p:nvSpPr>
            <p:spPr>
              <a:xfrm>
                <a:off x="48707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25"/>
              <p:cNvSpPr/>
              <p:nvPr/>
            </p:nvSpPr>
            <p:spPr>
              <a:xfrm>
                <a:off x="487078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25"/>
              <p:cNvSpPr/>
              <p:nvPr/>
            </p:nvSpPr>
            <p:spPr>
              <a:xfrm rot="10800000" flipH="1">
                <a:off x="121769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25"/>
              <p:cNvSpPr/>
              <p:nvPr/>
            </p:nvSpPr>
            <p:spPr>
              <a:xfrm>
                <a:off x="487078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25"/>
              <p:cNvSpPr/>
              <p:nvPr/>
            </p:nvSpPr>
            <p:spPr>
              <a:xfrm>
                <a:off x="487078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25"/>
              <p:cNvSpPr/>
              <p:nvPr/>
            </p:nvSpPr>
            <p:spPr>
              <a:xfrm>
                <a:off x="1217696" y="60845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25"/>
              <p:cNvSpPr/>
              <p:nvPr/>
            </p:nvSpPr>
            <p:spPr>
              <a:xfrm>
                <a:off x="1217696" y="85183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25"/>
              <p:cNvSpPr/>
              <p:nvPr/>
            </p:nvSpPr>
            <p:spPr>
              <a:xfrm>
                <a:off x="1217696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25"/>
              <p:cNvSpPr/>
              <p:nvPr/>
            </p:nvSpPr>
            <p:spPr>
              <a:xfrm>
                <a:off x="1217696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25"/>
              <p:cNvSpPr/>
              <p:nvPr/>
            </p:nvSpPr>
            <p:spPr>
              <a:xfrm>
                <a:off x="608848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25"/>
              <p:cNvSpPr/>
              <p:nvPr/>
            </p:nvSpPr>
            <p:spPr>
              <a:xfrm>
                <a:off x="608848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25"/>
              <p:cNvSpPr/>
              <p:nvPr/>
            </p:nvSpPr>
            <p:spPr>
              <a:xfrm>
                <a:off x="608848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25"/>
              <p:cNvSpPr/>
              <p:nvPr/>
            </p:nvSpPr>
            <p:spPr>
              <a:xfrm>
                <a:off x="60884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25"/>
              <p:cNvSpPr/>
              <p:nvPr/>
            </p:nvSpPr>
            <p:spPr>
              <a:xfrm>
                <a:off x="60884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25"/>
              <p:cNvSpPr/>
              <p:nvPr/>
            </p:nvSpPr>
            <p:spPr>
              <a:xfrm>
                <a:off x="608848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25"/>
              <p:cNvSpPr/>
              <p:nvPr/>
            </p:nvSpPr>
            <p:spPr>
              <a:xfrm>
                <a:off x="608848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25"/>
              <p:cNvSpPr/>
              <p:nvPr/>
            </p:nvSpPr>
            <p:spPr>
              <a:xfrm>
                <a:off x="608848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>
                <a:off x="730617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25"/>
              <p:cNvSpPr/>
              <p:nvPr/>
            </p:nvSpPr>
            <p:spPr>
              <a:xfrm>
                <a:off x="730617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730617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730617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608848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608848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974156" y="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974156" y="12169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974156" y="24338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25"/>
              <p:cNvSpPr/>
              <p:nvPr/>
            </p:nvSpPr>
            <p:spPr>
              <a:xfrm>
                <a:off x="852387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25"/>
              <p:cNvSpPr/>
              <p:nvPr/>
            </p:nvSpPr>
            <p:spPr>
              <a:xfrm>
                <a:off x="852387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974156" y="36507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1217696" y="24338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1217696" y="36507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1217696" y="48676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5" name="Google Shape;1095;p25"/>
              <p:cNvSpPr/>
              <p:nvPr/>
            </p:nvSpPr>
            <p:spPr>
              <a:xfrm>
                <a:off x="1095926" y="97352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6" name="Google Shape;1096;p25"/>
              <p:cNvSpPr/>
              <p:nvPr/>
            </p:nvSpPr>
            <p:spPr>
              <a:xfrm>
                <a:off x="1095926" y="109521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1095926" y="85183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1217696" y="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25"/>
              <p:cNvSpPr/>
              <p:nvPr/>
            </p:nvSpPr>
            <p:spPr>
              <a:xfrm>
                <a:off x="1217696" y="12169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25"/>
              <p:cNvSpPr/>
              <p:nvPr/>
            </p:nvSpPr>
            <p:spPr>
              <a:xfrm rot="10800000" flipH="1">
                <a:off x="1339465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25"/>
              <p:cNvSpPr/>
              <p:nvPr/>
            </p:nvSpPr>
            <p:spPr>
              <a:xfrm>
                <a:off x="1339465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25"/>
              <p:cNvSpPr/>
              <p:nvPr/>
            </p:nvSpPr>
            <p:spPr>
              <a:xfrm rot="10800000" flipH="1">
                <a:off x="1461235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25"/>
              <p:cNvSpPr/>
              <p:nvPr/>
            </p:nvSpPr>
            <p:spPr>
              <a:xfrm>
                <a:off x="1461235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25"/>
              <p:cNvSpPr/>
              <p:nvPr/>
            </p:nvSpPr>
            <p:spPr>
              <a:xfrm rot="10800000" flipH="1">
                <a:off x="1339465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25"/>
              <p:cNvSpPr/>
              <p:nvPr/>
            </p:nvSpPr>
            <p:spPr>
              <a:xfrm>
                <a:off x="1339465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25"/>
              <p:cNvSpPr/>
              <p:nvPr/>
            </p:nvSpPr>
            <p:spPr>
              <a:xfrm rot="10800000" flipH="1">
                <a:off x="1461235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1461235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25"/>
              <p:cNvSpPr/>
              <p:nvPr/>
            </p:nvSpPr>
            <p:spPr>
              <a:xfrm rot="10800000" flipH="1">
                <a:off x="1339465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25"/>
              <p:cNvSpPr/>
              <p:nvPr/>
            </p:nvSpPr>
            <p:spPr>
              <a:xfrm>
                <a:off x="1461235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 rot="10800000" flipH="1">
                <a:off x="1461235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25"/>
              <p:cNvSpPr/>
              <p:nvPr/>
            </p:nvSpPr>
            <p:spPr>
              <a:xfrm rot="10800000" flipH="1">
                <a:off x="146123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25"/>
              <p:cNvSpPr/>
              <p:nvPr/>
            </p:nvSpPr>
            <p:spPr>
              <a:xfrm>
                <a:off x="146123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25"/>
              <p:cNvSpPr/>
              <p:nvPr/>
            </p:nvSpPr>
            <p:spPr>
              <a:xfrm rot="10800000" flipH="1">
                <a:off x="146123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25"/>
              <p:cNvSpPr/>
              <p:nvPr/>
            </p:nvSpPr>
            <p:spPr>
              <a:xfrm>
                <a:off x="146123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25"/>
              <p:cNvSpPr/>
              <p:nvPr/>
            </p:nvSpPr>
            <p:spPr>
              <a:xfrm rot="10800000" flipH="1">
                <a:off x="1704774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25"/>
              <p:cNvSpPr/>
              <p:nvPr/>
            </p:nvSpPr>
            <p:spPr>
              <a:xfrm>
                <a:off x="1704774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25"/>
              <p:cNvSpPr/>
              <p:nvPr/>
            </p:nvSpPr>
            <p:spPr>
              <a:xfrm>
                <a:off x="1704774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25"/>
              <p:cNvSpPr/>
              <p:nvPr/>
            </p:nvSpPr>
            <p:spPr>
              <a:xfrm rot="10800000" flipH="1">
                <a:off x="1704774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25"/>
              <p:cNvSpPr/>
              <p:nvPr/>
            </p:nvSpPr>
            <p:spPr>
              <a:xfrm>
                <a:off x="1704774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25"/>
              <p:cNvSpPr/>
              <p:nvPr/>
            </p:nvSpPr>
            <p:spPr>
              <a:xfrm rot="10800000" flipH="1">
                <a:off x="1704774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1704774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 rot="10800000" flipH="1">
                <a:off x="1704774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>
                <a:off x="1704774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25"/>
              <p:cNvSpPr/>
              <p:nvPr/>
            </p:nvSpPr>
            <p:spPr>
              <a:xfrm rot="10800000" flipH="1">
                <a:off x="1704774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25"/>
              <p:cNvSpPr/>
              <p:nvPr/>
            </p:nvSpPr>
            <p:spPr>
              <a:xfrm rot="10800000" flipH="1">
                <a:off x="158300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1583005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25"/>
              <p:cNvSpPr/>
              <p:nvPr/>
            </p:nvSpPr>
            <p:spPr>
              <a:xfrm>
                <a:off x="158300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25"/>
              <p:cNvSpPr/>
              <p:nvPr/>
            </p:nvSpPr>
            <p:spPr>
              <a:xfrm rot="10800000" flipH="1">
                <a:off x="158300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>
                <a:off x="158300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25"/>
              <p:cNvSpPr/>
              <p:nvPr/>
            </p:nvSpPr>
            <p:spPr>
              <a:xfrm rot="10800000" flipH="1">
                <a:off x="1583005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25"/>
              <p:cNvSpPr/>
              <p:nvPr/>
            </p:nvSpPr>
            <p:spPr>
              <a:xfrm>
                <a:off x="1583005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>
                <a:off x="1583005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25"/>
              <p:cNvSpPr/>
              <p:nvPr/>
            </p:nvSpPr>
            <p:spPr>
              <a:xfrm rot="10800000" flipH="1">
                <a:off x="1583005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25"/>
              <p:cNvSpPr/>
              <p:nvPr/>
            </p:nvSpPr>
            <p:spPr>
              <a:xfrm>
                <a:off x="1583005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25"/>
              <p:cNvSpPr/>
              <p:nvPr/>
            </p:nvSpPr>
            <p:spPr>
              <a:xfrm rot="10800000" flipH="1">
                <a:off x="85238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25"/>
              <p:cNvSpPr/>
              <p:nvPr/>
            </p:nvSpPr>
            <p:spPr>
              <a:xfrm rot="10800000" flipH="1">
                <a:off x="85238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25"/>
              <p:cNvSpPr/>
              <p:nvPr/>
            </p:nvSpPr>
            <p:spPr>
              <a:xfrm>
                <a:off x="85238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25"/>
              <p:cNvSpPr/>
              <p:nvPr/>
            </p:nvSpPr>
            <p:spPr>
              <a:xfrm rot="10800000" flipH="1">
                <a:off x="852387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25"/>
              <p:cNvSpPr/>
              <p:nvPr/>
            </p:nvSpPr>
            <p:spPr>
              <a:xfrm rot="10800000" flipH="1">
                <a:off x="852387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25"/>
              <p:cNvSpPr/>
              <p:nvPr/>
            </p:nvSpPr>
            <p:spPr>
              <a:xfrm>
                <a:off x="85238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25"/>
              <p:cNvSpPr/>
              <p:nvPr/>
            </p:nvSpPr>
            <p:spPr>
              <a:xfrm rot="10800000" flipH="1">
                <a:off x="730617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25"/>
              <p:cNvSpPr/>
              <p:nvPr/>
            </p:nvSpPr>
            <p:spPr>
              <a:xfrm rot="10800000" flipH="1">
                <a:off x="852387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25"/>
              <p:cNvSpPr/>
              <p:nvPr/>
            </p:nvSpPr>
            <p:spPr>
              <a:xfrm>
                <a:off x="852387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25"/>
              <p:cNvSpPr/>
              <p:nvPr/>
            </p:nvSpPr>
            <p:spPr>
              <a:xfrm rot="10800000" flipH="1">
                <a:off x="73061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25"/>
              <p:cNvSpPr/>
              <p:nvPr/>
            </p:nvSpPr>
            <p:spPr>
              <a:xfrm rot="10800000" flipH="1">
                <a:off x="73061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25"/>
              <p:cNvSpPr/>
              <p:nvPr/>
            </p:nvSpPr>
            <p:spPr>
              <a:xfrm>
                <a:off x="730617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25"/>
              <p:cNvSpPr/>
              <p:nvPr/>
            </p:nvSpPr>
            <p:spPr>
              <a:xfrm rot="10800000" flipH="1">
                <a:off x="73061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8" name="Google Shape;1148;p25"/>
              <p:cNvSpPr/>
              <p:nvPr/>
            </p:nvSpPr>
            <p:spPr>
              <a:xfrm>
                <a:off x="73061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25"/>
              <p:cNvSpPr/>
              <p:nvPr/>
            </p:nvSpPr>
            <p:spPr>
              <a:xfrm rot="10800000" flipH="1">
                <a:off x="1095926" y="36507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25"/>
              <p:cNvSpPr/>
              <p:nvPr/>
            </p:nvSpPr>
            <p:spPr>
              <a:xfrm>
                <a:off x="109592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25"/>
              <p:cNvSpPr/>
              <p:nvPr/>
            </p:nvSpPr>
            <p:spPr>
              <a:xfrm rot="10800000" flipH="1">
                <a:off x="109592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25"/>
              <p:cNvSpPr/>
              <p:nvPr/>
            </p:nvSpPr>
            <p:spPr>
              <a:xfrm>
                <a:off x="109592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25"/>
              <p:cNvSpPr/>
              <p:nvPr/>
            </p:nvSpPr>
            <p:spPr>
              <a:xfrm rot="10800000" flipH="1">
                <a:off x="1095926" y="12169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25"/>
              <p:cNvSpPr/>
              <p:nvPr/>
            </p:nvSpPr>
            <p:spPr>
              <a:xfrm>
                <a:off x="1095926" y="24338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25"/>
              <p:cNvSpPr/>
              <p:nvPr/>
            </p:nvSpPr>
            <p:spPr>
              <a:xfrm rot="10800000" flipH="1">
                <a:off x="974156" y="85183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25"/>
              <p:cNvSpPr/>
              <p:nvPr/>
            </p:nvSpPr>
            <p:spPr>
              <a:xfrm>
                <a:off x="974156" y="97352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25"/>
              <p:cNvSpPr/>
              <p:nvPr/>
            </p:nvSpPr>
            <p:spPr>
              <a:xfrm rot="10800000" flipH="1">
                <a:off x="974156" y="1095210"/>
                <a:ext cx="81180" cy="81128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25"/>
              <p:cNvSpPr/>
              <p:nvPr/>
            </p:nvSpPr>
            <p:spPr>
              <a:xfrm>
                <a:off x="1095926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25"/>
              <p:cNvSpPr/>
              <p:nvPr/>
            </p:nvSpPr>
            <p:spPr>
              <a:xfrm rot="10800000" flipH="1">
                <a:off x="97415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25"/>
              <p:cNvSpPr/>
              <p:nvPr/>
            </p:nvSpPr>
            <p:spPr>
              <a:xfrm>
                <a:off x="97415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25"/>
              <p:cNvSpPr/>
              <p:nvPr/>
            </p:nvSpPr>
            <p:spPr>
              <a:xfrm>
                <a:off x="97415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25"/>
              <p:cNvSpPr/>
              <p:nvPr/>
            </p:nvSpPr>
            <p:spPr>
              <a:xfrm>
                <a:off x="1339465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25"/>
              <p:cNvSpPr/>
              <p:nvPr/>
            </p:nvSpPr>
            <p:spPr>
              <a:xfrm>
                <a:off x="1339465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25"/>
              <p:cNvSpPr/>
              <p:nvPr/>
            </p:nvSpPr>
            <p:spPr>
              <a:xfrm>
                <a:off x="1217696" y="109521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25"/>
              <p:cNvSpPr/>
              <p:nvPr/>
            </p:nvSpPr>
            <p:spPr>
              <a:xfrm>
                <a:off x="1339465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25"/>
              <p:cNvSpPr/>
              <p:nvPr/>
            </p:nvSpPr>
            <p:spPr>
              <a:xfrm>
                <a:off x="1339465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25"/>
              <p:cNvSpPr/>
              <p:nvPr/>
            </p:nvSpPr>
            <p:spPr>
              <a:xfrm>
                <a:off x="1339465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25"/>
              <p:cNvSpPr/>
              <p:nvPr/>
            </p:nvSpPr>
            <p:spPr>
              <a:xfrm>
                <a:off x="2191853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25"/>
              <p:cNvSpPr/>
              <p:nvPr/>
            </p:nvSpPr>
            <p:spPr>
              <a:xfrm>
                <a:off x="1826544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25"/>
              <p:cNvSpPr/>
              <p:nvPr/>
            </p:nvSpPr>
            <p:spPr>
              <a:xfrm>
                <a:off x="2070083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25"/>
              <p:cNvSpPr/>
              <p:nvPr/>
            </p:nvSpPr>
            <p:spPr>
              <a:xfrm>
                <a:off x="2070083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25"/>
              <p:cNvSpPr/>
              <p:nvPr/>
            </p:nvSpPr>
            <p:spPr>
              <a:xfrm>
                <a:off x="2313622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25"/>
              <p:cNvSpPr/>
              <p:nvPr/>
            </p:nvSpPr>
            <p:spPr>
              <a:xfrm>
                <a:off x="2313622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25"/>
              <p:cNvSpPr/>
              <p:nvPr/>
            </p:nvSpPr>
            <p:spPr>
              <a:xfrm>
                <a:off x="2191853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25"/>
              <p:cNvSpPr/>
              <p:nvPr/>
            </p:nvSpPr>
            <p:spPr>
              <a:xfrm>
                <a:off x="2313622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25"/>
              <p:cNvSpPr/>
              <p:nvPr/>
            </p:nvSpPr>
            <p:spPr>
              <a:xfrm>
                <a:off x="1948313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25"/>
              <p:cNvSpPr/>
              <p:nvPr/>
            </p:nvSpPr>
            <p:spPr>
              <a:xfrm>
                <a:off x="2313622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25"/>
              <p:cNvSpPr/>
              <p:nvPr/>
            </p:nvSpPr>
            <p:spPr>
              <a:xfrm>
                <a:off x="1826544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25"/>
              <p:cNvSpPr/>
              <p:nvPr/>
            </p:nvSpPr>
            <p:spPr>
              <a:xfrm>
                <a:off x="1948313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25"/>
              <p:cNvSpPr/>
              <p:nvPr/>
            </p:nvSpPr>
            <p:spPr>
              <a:xfrm>
                <a:off x="1826544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25"/>
              <p:cNvSpPr/>
              <p:nvPr/>
            </p:nvSpPr>
            <p:spPr>
              <a:xfrm>
                <a:off x="1826544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25"/>
              <p:cNvSpPr/>
              <p:nvPr/>
            </p:nvSpPr>
            <p:spPr>
              <a:xfrm>
                <a:off x="2191853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25"/>
              <p:cNvSpPr/>
              <p:nvPr/>
            </p:nvSpPr>
            <p:spPr>
              <a:xfrm>
                <a:off x="2191853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25"/>
              <p:cNvSpPr/>
              <p:nvPr/>
            </p:nvSpPr>
            <p:spPr>
              <a:xfrm>
                <a:off x="2070083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25"/>
              <p:cNvSpPr/>
              <p:nvPr/>
            </p:nvSpPr>
            <p:spPr>
              <a:xfrm>
                <a:off x="2070083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25"/>
              <p:cNvSpPr/>
              <p:nvPr/>
            </p:nvSpPr>
            <p:spPr>
              <a:xfrm>
                <a:off x="2070083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25"/>
              <p:cNvSpPr/>
              <p:nvPr/>
            </p:nvSpPr>
            <p:spPr>
              <a:xfrm>
                <a:off x="2070083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25"/>
              <p:cNvSpPr/>
              <p:nvPr/>
            </p:nvSpPr>
            <p:spPr>
              <a:xfrm>
                <a:off x="2313622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9" name="Google Shape;1189;p25"/>
              <p:cNvSpPr/>
              <p:nvPr/>
            </p:nvSpPr>
            <p:spPr>
              <a:xfrm>
                <a:off x="2313622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0" name="Google Shape;1190;p25"/>
              <p:cNvSpPr/>
              <p:nvPr/>
            </p:nvSpPr>
            <p:spPr>
              <a:xfrm>
                <a:off x="1826544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1" name="Google Shape;1191;p25"/>
              <p:cNvSpPr/>
              <p:nvPr/>
            </p:nvSpPr>
            <p:spPr>
              <a:xfrm>
                <a:off x="1826544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2" name="Google Shape;1192;p25"/>
              <p:cNvSpPr/>
              <p:nvPr/>
            </p:nvSpPr>
            <p:spPr>
              <a:xfrm>
                <a:off x="1826544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25"/>
              <p:cNvSpPr/>
              <p:nvPr/>
            </p:nvSpPr>
            <p:spPr>
              <a:xfrm>
                <a:off x="1826544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25"/>
              <p:cNvSpPr/>
              <p:nvPr/>
            </p:nvSpPr>
            <p:spPr>
              <a:xfrm>
                <a:off x="1826544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25"/>
              <p:cNvSpPr/>
              <p:nvPr/>
            </p:nvSpPr>
            <p:spPr>
              <a:xfrm>
                <a:off x="1948313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25"/>
              <p:cNvSpPr/>
              <p:nvPr/>
            </p:nvSpPr>
            <p:spPr>
              <a:xfrm>
                <a:off x="1948313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25"/>
              <p:cNvSpPr/>
              <p:nvPr/>
            </p:nvSpPr>
            <p:spPr>
              <a:xfrm>
                <a:off x="2191853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25"/>
              <p:cNvSpPr/>
              <p:nvPr/>
            </p:nvSpPr>
            <p:spPr>
              <a:xfrm>
                <a:off x="2191853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25"/>
              <p:cNvSpPr/>
              <p:nvPr/>
            </p:nvSpPr>
            <p:spPr>
              <a:xfrm>
                <a:off x="2191853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25"/>
              <p:cNvSpPr/>
              <p:nvPr/>
            </p:nvSpPr>
            <p:spPr>
              <a:xfrm>
                <a:off x="2191853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25"/>
              <p:cNvSpPr/>
              <p:nvPr/>
            </p:nvSpPr>
            <p:spPr>
              <a:xfrm>
                <a:off x="1948313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25"/>
              <p:cNvSpPr/>
              <p:nvPr/>
            </p:nvSpPr>
            <p:spPr>
              <a:xfrm>
                <a:off x="2191853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25"/>
              <p:cNvSpPr/>
              <p:nvPr/>
            </p:nvSpPr>
            <p:spPr>
              <a:xfrm>
                <a:off x="2191853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25"/>
              <p:cNvSpPr/>
              <p:nvPr/>
            </p:nvSpPr>
            <p:spPr>
              <a:xfrm>
                <a:off x="2070083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25"/>
              <p:cNvSpPr/>
              <p:nvPr/>
            </p:nvSpPr>
            <p:spPr>
              <a:xfrm>
                <a:off x="2070083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25"/>
              <p:cNvSpPr/>
              <p:nvPr/>
            </p:nvSpPr>
            <p:spPr>
              <a:xfrm>
                <a:off x="2070083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25"/>
              <p:cNvSpPr/>
              <p:nvPr/>
            </p:nvSpPr>
            <p:spPr>
              <a:xfrm>
                <a:off x="2070083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25"/>
              <p:cNvSpPr/>
              <p:nvPr/>
            </p:nvSpPr>
            <p:spPr>
              <a:xfrm>
                <a:off x="1826544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25"/>
              <p:cNvSpPr/>
              <p:nvPr/>
            </p:nvSpPr>
            <p:spPr>
              <a:xfrm rot="10800000" flipH="1">
                <a:off x="1948313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25"/>
              <p:cNvSpPr/>
              <p:nvPr/>
            </p:nvSpPr>
            <p:spPr>
              <a:xfrm rot="10800000" flipH="1">
                <a:off x="1948313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25"/>
              <p:cNvSpPr/>
              <p:nvPr/>
            </p:nvSpPr>
            <p:spPr>
              <a:xfrm>
                <a:off x="1948313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25"/>
              <p:cNvSpPr/>
              <p:nvPr/>
            </p:nvSpPr>
            <p:spPr>
              <a:xfrm>
                <a:off x="1948313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25"/>
              <p:cNvSpPr/>
              <p:nvPr/>
            </p:nvSpPr>
            <p:spPr>
              <a:xfrm>
                <a:off x="2313622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25"/>
              <p:cNvSpPr/>
              <p:nvPr/>
            </p:nvSpPr>
            <p:spPr>
              <a:xfrm>
                <a:off x="2313622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25"/>
              <p:cNvSpPr/>
              <p:nvPr/>
            </p:nvSpPr>
            <p:spPr>
              <a:xfrm rot="10800000" flipH="1">
                <a:off x="1948313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25"/>
              <p:cNvSpPr/>
              <p:nvPr/>
            </p:nvSpPr>
            <p:spPr>
              <a:xfrm>
                <a:off x="2313622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25"/>
              <p:cNvSpPr/>
              <p:nvPr/>
            </p:nvSpPr>
            <p:spPr>
              <a:xfrm>
                <a:off x="2313622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8" name="Google Shape;1218;p25"/>
              <p:cNvSpPr/>
              <p:nvPr/>
            </p:nvSpPr>
            <p:spPr>
              <a:xfrm>
                <a:off x="2435392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25"/>
              <p:cNvSpPr/>
              <p:nvPr/>
            </p:nvSpPr>
            <p:spPr>
              <a:xfrm>
                <a:off x="2435392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25"/>
              <p:cNvSpPr/>
              <p:nvPr/>
            </p:nvSpPr>
            <p:spPr>
              <a:xfrm>
                <a:off x="2435392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25"/>
              <p:cNvSpPr/>
              <p:nvPr/>
            </p:nvSpPr>
            <p:spPr>
              <a:xfrm>
                <a:off x="2435392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25"/>
              <p:cNvSpPr/>
              <p:nvPr/>
            </p:nvSpPr>
            <p:spPr>
              <a:xfrm>
                <a:off x="2435392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Google Shape;1223;p25"/>
              <p:cNvSpPr/>
              <p:nvPr/>
            </p:nvSpPr>
            <p:spPr>
              <a:xfrm>
                <a:off x="2435392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4" name="Google Shape;1224;p25"/>
              <p:cNvSpPr/>
              <p:nvPr/>
            </p:nvSpPr>
            <p:spPr>
              <a:xfrm>
                <a:off x="2435392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Google Shape;1225;p25"/>
              <p:cNvSpPr/>
              <p:nvPr/>
            </p:nvSpPr>
            <p:spPr>
              <a:xfrm>
                <a:off x="2435392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6" name="Google Shape;1226;p25"/>
              <p:cNvSpPr/>
              <p:nvPr/>
            </p:nvSpPr>
            <p:spPr>
              <a:xfrm>
                <a:off x="2557161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7" name="Google Shape;1227;p25"/>
              <p:cNvSpPr/>
              <p:nvPr/>
            </p:nvSpPr>
            <p:spPr>
              <a:xfrm>
                <a:off x="2557161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8" name="Google Shape;1228;p25"/>
              <p:cNvSpPr/>
              <p:nvPr/>
            </p:nvSpPr>
            <p:spPr>
              <a:xfrm>
                <a:off x="2557161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25"/>
              <p:cNvSpPr/>
              <p:nvPr/>
            </p:nvSpPr>
            <p:spPr>
              <a:xfrm>
                <a:off x="2557161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0" name="Google Shape;1230;p25"/>
              <p:cNvSpPr/>
              <p:nvPr/>
            </p:nvSpPr>
            <p:spPr>
              <a:xfrm>
                <a:off x="2435392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25"/>
              <p:cNvSpPr/>
              <p:nvPr/>
            </p:nvSpPr>
            <p:spPr>
              <a:xfrm>
                <a:off x="2435392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25"/>
              <p:cNvSpPr/>
              <p:nvPr/>
            </p:nvSpPr>
            <p:spPr>
              <a:xfrm>
                <a:off x="2678931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25"/>
              <p:cNvSpPr/>
              <p:nvPr/>
            </p:nvSpPr>
            <p:spPr>
              <a:xfrm>
                <a:off x="2678931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25"/>
              <p:cNvSpPr/>
              <p:nvPr/>
            </p:nvSpPr>
            <p:spPr>
              <a:xfrm rot="10800000" flipH="1">
                <a:off x="267893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25"/>
              <p:cNvSpPr/>
              <p:nvPr/>
            </p:nvSpPr>
            <p:spPr>
              <a:xfrm rot="10800000" flipH="1">
                <a:off x="267893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25"/>
              <p:cNvSpPr/>
              <p:nvPr/>
            </p:nvSpPr>
            <p:spPr>
              <a:xfrm>
                <a:off x="267893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25"/>
              <p:cNvSpPr/>
              <p:nvPr/>
            </p:nvSpPr>
            <p:spPr>
              <a:xfrm rot="10800000" flipH="1">
                <a:off x="2678931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 rot="10800000" flipH="1">
                <a:off x="2678931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>
                <a:off x="267893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 rot="10800000" flipH="1">
                <a:off x="2557161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25"/>
              <p:cNvSpPr/>
              <p:nvPr/>
            </p:nvSpPr>
            <p:spPr>
              <a:xfrm rot="10800000" flipH="1">
                <a:off x="2678931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25"/>
              <p:cNvSpPr/>
              <p:nvPr/>
            </p:nvSpPr>
            <p:spPr>
              <a:xfrm>
                <a:off x="2678931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3" name="Google Shape;1243;p25"/>
              <p:cNvSpPr/>
              <p:nvPr/>
            </p:nvSpPr>
            <p:spPr>
              <a:xfrm rot="10800000" flipH="1">
                <a:off x="255716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4" name="Google Shape;1244;p25"/>
              <p:cNvSpPr/>
              <p:nvPr/>
            </p:nvSpPr>
            <p:spPr>
              <a:xfrm rot="10800000" flipH="1">
                <a:off x="255716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5" name="Google Shape;1245;p25"/>
              <p:cNvSpPr/>
              <p:nvPr/>
            </p:nvSpPr>
            <p:spPr>
              <a:xfrm>
                <a:off x="2557161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6" name="Google Shape;1246;p25"/>
              <p:cNvSpPr/>
              <p:nvPr/>
            </p:nvSpPr>
            <p:spPr>
              <a:xfrm rot="10800000" flipH="1">
                <a:off x="255716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7" name="Google Shape;1247;p25"/>
              <p:cNvSpPr/>
              <p:nvPr/>
            </p:nvSpPr>
            <p:spPr>
              <a:xfrm>
                <a:off x="255716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25"/>
              <p:cNvSpPr/>
              <p:nvPr/>
            </p:nvSpPr>
            <p:spPr>
              <a:xfrm rot="10800000" flipH="1">
                <a:off x="2800701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25"/>
              <p:cNvSpPr/>
              <p:nvPr/>
            </p:nvSpPr>
            <p:spPr>
              <a:xfrm>
                <a:off x="2800701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25"/>
              <p:cNvSpPr/>
              <p:nvPr/>
            </p:nvSpPr>
            <p:spPr>
              <a:xfrm rot="10800000" flipH="1">
                <a:off x="2922470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25"/>
              <p:cNvSpPr/>
              <p:nvPr/>
            </p:nvSpPr>
            <p:spPr>
              <a:xfrm>
                <a:off x="2922470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25"/>
              <p:cNvSpPr/>
              <p:nvPr/>
            </p:nvSpPr>
            <p:spPr>
              <a:xfrm rot="10800000" flipH="1">
                <a:off x="2800701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25"/>
              <p:cNvSpPr/>
              <p:nvPr/>
            </p:nvSpPr>
            <p:spPr>
              <a:xfrm>
                <a:off x="2800701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25"/>
              <p:cNvSpPr/>
              <p:nvPr/>
            </p:nvSpPr>
            <p:spPr>
              <a:xfrm rot="10800000" flipH="1">
                <a:off x="2922470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25"/>
              <p:cNvSpPr/>
              <p:nvPr/>
            </p:nvSpPr>
            <p:spPr>
              <a:xfrm>
                <a:off x="2922470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25"/>
              <p:cNvSpPr/>
              <p:nvPr/>
            </p:nvSpPr>
            <p:spPr>
              <a:xfrm rot="10800000" flipH="1">
                <a:off x="2800701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25"/>
              <p:cNvSpPr/>
              <p:nvPr/>
            </p:nvSpPr>
            <p:spPr>
              <a:xfrm>
                <a:off x="2922470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25"/>
              <p:cNvSpPr/>
              <p:nvPr/>
            </p:nvSpPr>
            <p:spPr>
              <a:xfrm rot="10800000" flipH="1">
                <a:off x="2922470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25"/>
              <p:cNvSpPr/>
              <p:nvPr/>
            </p:nvSpPr>
            <p:spPr>
              <a:xfrm rot="10800000" flipH="1">
                <a:off x="2922470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25"/>
              <p:cNvSpPr/>
              <p:nvPr/>
            </p:nvSpPr>
            <p:spPr>
              <a:xfrm>
                <a:off x="2922470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25"/>
              <p:cNvSpPr/>
              <p:nvPr/>
            </p:nvSpPr>
            <p:spPr>
              <a:xfrm rot="10800000" flipH="1">
                <a:off x="2922470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25"/>
              <p:cNvSpPr/>
              <p:nvPr/>
            </p:nvSpPr>
            <p:spPr>
              <a:xfrm>
                <a:off x="2922470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25"/>
              <p:cNvSpPr/>
              <p:nvPr/>
            </p:nvSpPr>
            <p:spPr>
              <a:xfrm>
                <a:off x="2800701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25"/>
              <p:cNvSpPr/>
              <p:nvPr/>
            </p:nvSpPr>
            <p:spPr>
              <a:xfrm>
                <a:off x="2800701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25"/>
              <p:cNvSpPr/>
              <p:nvPr/>
            </p:nvSpPr>
            <p:spPr>
              <a:xfrm>
                <a:off x="2800701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6" name="Google Shape;1266;p25"/>
              <p:cNvSpPr/>
              <p:nvPr/>
            </p:nvSpPr>
            <p:spPr>
              <a:xfrm>
                <a:off x="2800701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7" name="Google Shape;1267;p25"/>
              <p:cNvSpPr/>
              <p:nvPr/>
            </p:nvSpPr>
            <p:spPr>
              <a:xfrm>
                <a:off x="2800701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8" name="Google Shape;1268;p25"/>
              <p:cNvSpPr/>
              <p:nvPr/>
            </p:nvSpPr>
            <p:spPr>
              <a:xfrm>
                <a:off x="304424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9" name="Google Shape;1269;p25"/>
              <p:cNvSpPr/>
              <p:nvPr/>
            </p:nvSpPr>
            <p:spPr>
              <a:xfrm>
                <a:off x="3044240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25"/>
              <p:cNvSpPr/>
              <p:nvPr/>
            </p:nvSpPr>
            <p:spPr>
              <a:xfrm>
                <a:off x="3044240" y="48676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25"/>
              <p:cNvSpPr/>
              <p:nvPr/>
            </p:nvSpPr>
            <p:spPr>
              <a:xfrm>
                <a:off x="3044240" y="60845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25"/>
              <p:cNvSpPr/>
              <p:nvPr/>
            </p:nvSpPr>
            <p:spPr>
              <a:xfrm>
                <a:off x="3044240" y="73014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25"/>
              <p:cNvSpPr/>
              <p:nvPr/>
            </p:nvSpPr>
            <p:spPr>
              <a:xfrm>
                <a:off x="3044240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25"/>
              <p:cNvSpPr/>
              <p:nvPr/>
            </p:nvSpPr>
            <p:spPr>
              <a:xfrm>
                <a:off x="3044240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25"/>
              <p:cNvSpPr/>
              <p:nvPr/>
            </p:nvSpPr>
            <p:spPr>
              <a:xfrm>
                <a:off x="304424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25"/>
              <p:cNvSpPr/>
              <p:nvPr/>
            </p:nvSpPr>
            <p:spPr>
              <a:xfrm>
                <a:off x="304424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25"/>
              <p:cNvSpPr/>
              <p:nvPr/>
            </p:nvSpPr>
            <p:spPr>
              <a:xfrm>
                <a:off x="3044240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25"/>
              <p:cNvSpPr/>
              <p:nvPr/>
            </p:nvSpPr>
            <p:spPr>
              <a:xfrm>
                <a:off x="316601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25"/>
              <p:cNvSpPr/>
              <p:nvPr/>
            </p:nvSpPr>
            <p:spPr>
              <a:xfrm>
                <a:off x="3166010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25"/>
              <p:cNvSpPr/>
              <p:nvPr/>
            </p:nvSpPr>
            <p:spPr>
              <a:xfrm>
                <a:off x="3166010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25"/>
              <p:cNvSpPr/>
              <p:nvPr/>
            </p:nvSpPr>
            <p:spPr>
              <a:xfrm>
                <a:off x="3166010" y="60845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25"/>
              <p:cNvSpPr/>
              <p:nvPr/>
            </p:nvSpPr>
            <p:spPr>
              <a:xfrm>
                <a:off x="3166010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25"/>
              <p:cNvSpPr/>
              <p:nvPr/>
            </p:nvSpPr>
            <p:spPr>
              <a:xfrm>
                <a:off x="3166010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25"/>
              <p:cNvSpPr/>
              <p:nvPr/>
            </p:nvSpPr>
            <p:spPr>
              <a:xfrm>
                <a:off x="316601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25"/>
              <p:cNvSpPr/>
              <p:nvPr/>
            </p:nvSpPr>
            <p:spPr>
              <a:xfrm>
                <a:off x="316601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25"/>
              <p:cNvSpPr/>
              <p:nvPr/>
            </p:nvSpPr>
            <p:spPr>
              <a:xfrm>
                <a:off x="3166010" y="730140"/>
                <a:ext cx="81180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25"/>
              <p:cNvSpPr/>
              <p:nvPr/>
            </p:nvSpPr>
            <p:spPr>
              <a:xfrm>
                <a:off x="3166010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88" name="Google Shape;1288;p25"/>
          <p:cNvSpPr/>
          <p:nvPr/>
        </p:nvSpPr>
        <p:spPr>
          <a:xfrm>
            <a:off x="4010690" y="1397415"/>
            <a:ext cx="989014" cy="1350963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9" name="Google Shape;1289;p25"/>
          <p:cNvSpPr txBox="1"/>
          <p:nvPr/>
        </p:nvSpPr>
        <p:spPr>
          <a:xfrm>
            <a:off x="5943947" y="705297"/>
            <a:ext cx="95122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0" name="Google Shape;1290;p25"/>
          <p:cNvSpPr/>
          <p:nvPr/>
        </p:nvSpPr>
        <p:spPr>
          <a:xfrm>
            <a:off x="5050502" y="1158819"/>
            <a:ext cx="1520827" cy="276697"/>
          </a:xfrm>
          <a:custGeom>
            <a:avLst/>
            <a:gdLst/>
            <a:ahLst/>
            <a:cxnLst/>
            <a:rect l="l" t="t" r="r" b="b"/>
            <a:pathLst>
              <a:path w="21600" h="20800" extrusionOk="0">
                <a:moveTo>
                  <a:pt x="21600" y="800"/>
                </a:moveTo>
                <a:cubicBezTo>
                  <a:pt x="19259" y="0"/>
                  <a:pt x="16917" y="-800"/>
                  <a:pt x="16766" y="1600"/>
                </a:cubicBezTo>
                <a:cubicBezTo>
                  <a:pt x="16615" y="4000"/>
                  <a:pt x="20845" y="13200"/>
                  <a:pt x="20694" y="15200"/>
                </a:cubicBezTo>
                <a:cubicBezTo>
                  <a:pt x="20543" y="17200"/>
                  <a:pt x="17748" y="13867"/>
                  <a:pt x="15860" y="13600"/>
                </a:cubicBezTo>
                <a:cubicBezTo>
                  <a:pt x="13972" y="13333"/>
                  <a:pt x="12008" y="12400"/>
                  <a:pt x="9365" y="13600"/>
                </a:cubicBezTo>
                <a:cubicBezTo>
                  <a:pt x="6722" y="14800"/>
                  <a:pt x="3361" y="17800"/>
                  <a:pt x="0" y="2080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1" name="Google Shape;1291;p25"/>
          <p:cNvSpPr txBox="1"/>
          <p:nvPr/>
        </p:nvSpPr>
        <p:spPr>
          <a:xfrm>
            <a:off x="1256059" y="3256410"/>
            <a:ext cx="162876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input streams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2" name="Google Shape;1292;p25"/>
          <p:cNvSpPr txBox="1"/>
          <p:nvPr/>
        </p:nvSpPr>
        <p:spPr>
          <a:xfrm>
            <a:off x="6720235" y="3124200"/>
            <a:ext cx="2179177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streams of answer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3" name="Google Shape;1293;p25"/>
          <p:cNvSpPr/>
          <p:nvPr/>
        </p:nvSpPr>
        <p:spPr>
          <a:xfrm>
            <a:off x="2395621" y="2679338"/>
            <a:ext cx="808620" cy="606425"/>
          </a:xfrm>
          <a:custGeom>
            <a:avLst/>
            <a:gdLst/>
            <a:ahLst/>
            <a:cxnLst/>
            <a:rect l="l" t="t" r="r" b="b"/>
            <a:pathLst>
              <a:path w="21240" h="21600" extrusionOk="0">
                <a:moveTo>
                  <a:pt x="1968" y="21600"/>
                </a:moveTo>
                <a:cubicBezTo>
                  <a:pt x="5203" y="21221"/>
                  <a:pt x="8438" y="20842"/>
                  <a:pt x="8112" y="20084"/>
                </a:cubicBezTo>
                <a:cubicBezTo>
                  <a:pt x="7787" y="19326"/>
                  <a:pt x="-360" y="18000"/>
                  <a:pt x="12" y="17053"/>
                </a:cubicBezTo>
                <a:cubicBezTo>
                  <a:pt x="385" y="16105"/>
                  <a:pt x="7228" y="15979"/>
                  <a:pt x="10347" y="14400"/>
                </a:cubicBezTo>
                <a:cubicBezTo>
                  <a:pt x="13466" y="12821"/>
                  <a:pt x="16911" y="9979"/>
                  <a:pt x="18726" y="7579"/>
                </a:cubicBezTo>
                <a:cubicBezTo>
                  <a:pt x="20542" y="5179"/>
                  <a:pt x="20891" y="2589"/>
                  <a:pt x="21240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4" name="Google Shape;1294;p25"/>
          <p:cNvSpPr/>
          <p:nvPr/>
        </p:nvSpPr>
        <p:spPr>
          <a:xfrm>
            <a:off x="6603078" y="3508376"/>
            <a:ext cx="1382713" cy="850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cubicBezTo>
                  <a:pt x="19052" y="247"/>
                  <a:pt x="16505" y="495"/>
                  <a:pt x="16449" y="1080"/>
                </a:cubicBezTo>
                <a:cubicBezTo>
                  <a:pt x="16394" y="1665"/>
                  <a:pt x="21074" y="2925"/>
                  <a:pt x="21268" y="3510"/>
                </a:cubicBezTo>
                <a:cubicBezTo>
                  <a:pt x="21462" y="4095"/>
                  <a:pt x="19911" y="3555"/>
                  <a:pt x="17612" y="4590"/>
                </a:cubicBezTo>
                <a:cubicBezTo>
                  <a:pt x="15314" y="5625"/>
                  <a:pt x="10412" y="6885"/>
                  <a:pt x="7477" y="9720"/>
                </a:cubicBezTo>
                <a:cubicBezTo>
                  <a:pt x="4542" y="12555"/>
                  <a:pt x="2271" y="17077"/>
                  <a:pt x="0" y="2160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5" name="Google Shape;1295;p25"/>
          <p:cNvGrpSpPr/>
          <p:nvPr/>
        </p:nvGrpSpPr>
        <p:grpSpPr>
          <a:xfrm>
            <a:off x="3310602" y="2871727"/>
            <a:ext cx="2389190" cy="1795525"/>
            <a:chOff x="0" y="-1"/>
            <a:chExt cx="2389188" cy="1795524"/>
          </a:xfrm>
        </p:grpSpPr>
        <p:sp>
          <p:nvSpPr>
            <p:cNvPr id="1296" name="Google Shape;1296;p25"/>
            <p:cNvSpPr/>
            <p:nvPr/>
          </p:nvSpPr>
          <p:spPr>
            <a:xfrm>
              <a:off x="0" y="-1"/>
              <a:ext cx="2389188" cy="17955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1600"/>
                  </a:move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3664"/>
                    <a:pt x="20462" y="16411"/>
                    <a:pt x="18437" y="18437"/>
                  </a:cubicBezTo>
                  <a:lnTo>
                    <a:pt x="21600" y="18437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25"/>
            <p:cNvSpPr txBox="1"/>
            <p:nvPr/>
          </p:nvSpPr>
          <p:spPr>
            <a:xfrm>
              <a:off x="401958" y="299591"/>
              <a:ext cx="1585271" cy="11963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Registered Continuous Query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8" name="Google Shape;1298;p25"/>
          <p:cNvGrpSpPr/>
          <p:nvPr/>
        </p:nvGrpSpPr>
        <p:grpSpPr>
          <a:xfrm>
            <a:off x="598413" y="1216976"/>
            <a:ext cx="2746842" cy="1625521"/>
            <a:chOff x="-1" y="0"/>
            <a:chExt cx="2746840" cy="1625519"/>
          </a:xfrm>
        </p:grpSpPr>
        <p:grpSp>
          <p:nvGrpSpPr>
            <p:cNvPr id="1299" name="Google Shape;1299;p25"/>
            <p:cNvGrpSpPr/>
            <p:nvPr/>
          </p:nvGrpSpPr>
          <p:grpSpPr>
            <a:xfrm>
              <a:off x="-1" y="0"/>
              <a:ext cx="2746840" cy="1625519"/>
              <a:chOff x="0" y="0"/>
              <a:chExt cx="2746838" cy="1625518"/>
            </a:xfrm>
          </p:grpSpPr>
          <p:sp>
            <p:nvSpPr>
              <p:cNvPr id="1300" name="Google Shape;1300;p25"/>
              <p:cNvSpPr/>
              <p:nvPr/>
            </p:nvSpPr>
            <p:spPr>
              <a:xfrm>
                <a:off x="0" y="0"/>
                <a:ext cx="2746838" cy="1625518"/>
              </a:xfrm>
              <a:custGeom>
                <a:avLst/>
                <a:gdLst/>
                <a:ahLst/>
                <a:cxnLst/>
                <a:rect l="l" t="t" r="r" b="b"/>
                <a:pathLst>
                  <a:path w="20879" h="20684" extrusionOk="0">
                    <a:moveTo>
                      <a:pt x="1901" y="6800"/>
                    </a:move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1" name="Google Shape;1301;p25"/>
              <p:cNvSpPr/>
              <p:nvPr/>
            </p:nvSpPr>
            <p:spPr>
              <a:xfrm>
                <a:off x="120347" y="914494"/>
                <a:ext cx="270395" cy="27039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2" name="Google Shape;1302;p25"/>
              <p:cNvSpPr/>
              <p:nvPr/>
            </p:nvSpPr>
            <p:spPr>
              <a:xfrm>
                <a:off x="422088" y="903619"/>
                <a:ext cx="180263" cy="1802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3" name="Google Shape;1303;p25"/>
              <p:cNvSpPr/>
              <p:nvPr/>
            </p:nvSpPr>
            <p:spPr>
              <a:xfrm>
                <a:off x="635762" y="911936"/>
                <a:ext cx="90133" cy="901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04" name="Google Shape;1304;p25"/>
            <p:cNvSpPr txBox="1"/>
            <p:nvPr/>
          </p:nvSpPr>
          <p:spPr>
            <a:xfrm>
              <a:off x="426124" y="538481"/>
              <a:ext cx="1700531" cy="4597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Data Sources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5" name="Google Shape;1305;p25"/>
          <p:cNvGrpSpPr/>
          <p:nvPr/>
        </p:nvGrpSpPr>
        <p:grpSpPr>
          <a:xfrm>
            <a:off x="533731" y="4359276"/>
            <a:ext cx="1219625" cy="202418"/>
            <a:chOff x="0" y="0"/>
            <a:chExt cx="1219624" cy="202417"/>
          </a:xfrm>
        </p:grpSpPr>
        <p:sp>
          <p:nvSpPr>
            <p:cNvPr id="1306" name="Google Shape;1306;p25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07" name="Google Shape;1307;p25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8" name="Google Shape;1308;p25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26"/>
          <p:cNvSpPr txBox="1">
            <a:spLocks noGrp="1"/>
          </p:cNvSpPr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14" name="Google Shape;1314;p2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54</a:t>
            </a:fld>
            <a:endParaRPr/>
          </a:p>
        </p:txBody>
      </p:sp>
      <p:sp>
        <p:nvSpPr>
          <p:cNvPr id="1315" name="Google Shape;1315;p26"/>
          <p:cNvSpPr txBox="1">
            <a:spLocks noGrp="1"/>
          </p:cNvSpPr>
          <p:nvPr>
            <p:ph type="body" idx="4294967295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d83d5bbceb_0_973"/>
          <p:cNvSpPr txBox="1">
            <a:spLocks noGrp="1"/>
          </p:cNvSpPr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21" name="Google Shape;1321;gd83d5bbceb_0_97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55</a:t>
            </a:fld>
            <a:endParaRPr/>
          </a:p>
        </p:txBody>
      </p:sp>
      <p:sp>
        <p:nvSpPr>
          <p:cNvPr id="1322" name="Google Shape;1322;gd83d5bbceb_0_973"/>
          <p:cNvSpPr txBox="1">
            <a:spLocks noGrp="1"/>
          </p:cNvSpPr>
          <p:nvPr>
            <p:ph type="body" idx="4294967295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d83d5bbceb_0_979"/>
          <p:cNvSpPr txBox="1">
            <a:spLocks noGrp="1"/>
          </p:cNvSpPr>
          <p:nvPr>
            <p:ph type="title"/>
          </p:nvPr>
        </p:nvSpPr>
        <p:spPr>
          <a:xfrm>
            <a:off x="471940" y="307026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1328" name="Google Shape;1328;gd83d5bbceb_0_97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56</a:t>
            </a:fld>
            <a:endParaRPr/>
          </a:p>
        </p:txBody>
      </p:sp>
      <p:sp>
        <p:nvSpPr>
          <p:cNvPr id="1329" name="Google Shape;1329;gd83d5bbceb_0_979"/>
          <p:cNvSpPr txBox="1">
            <a:spLocks noGrp="1"/>
          </p:cNvSpPr>
          <p:nvPr>
            <p:ph type="body" idx="4294967295"/>
          </p:nvPr>
        </p:nvSpPr>
        <p:spPr>
          <a:xfrm>
            <a:off x="355525" y="1097275"/>
            <a:ext cx="85608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 lnSpcReduction="10000"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A </a:t>
            </a:r>
            <a:r>
              <a:rPr lang="en-US" b="1">
                <a:solidFill>
                  <a:srgbClr val="00B0F0"/>
                </a:solidFill>
              </a:rPr>
              <a:t>window operator </a:t>
            </a:r>
            <a:r>
              <a:rPr lang="en-US"/>
              <a:t>selects a finite portion of a stream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r>
              <a:rPr lang="en-US" b="0">
                <a:solidFill>
                  <a:srgbClr val="FFFFFF"/>
                </a:solidFill>
              </a:rPr>
              <a:t>is a window operator whose input is a time interval specified either stating an </a:t>
            </a:r>
            <a:r>
              <a:rPr lang="en-US" b="0">
                <a:solidFill>
                  <a:schemeClr val="accent4"/>
                </a:solidFill>
              </a:rPr>
              <a:t>absolute</a:t>
            </a:r>
            <a:r>
              <a:rPr lang="en-US" b="0">
                <a:solidFill>
                  <a:srgbClr val="FFFFFF"/>
                </a:solidFill>
              </a:rPr>
              <a:t> start and end time</a:t>
            </a:r>
            <a:endParaRPr/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</a:t>
            </a:r>
            <a:r>
              <a:rPr lang="en-US"/>
              <a:t>: </a:t>
            </a:r>
            <a:r>
              <a:rPr lang="en-US">
                <a:solidFill>
                  <a:schemeClr val="accent4"/>
                </a:solidFill>
              </a:rPr>
              <a:t>2019-10-01T00:00:00Z</a:t>
            </a:r>
            <a:r>
              <a:rPr lang="en-US"/>
              <a:t>, </a:t>
            </a:r>
            <a:r>
              <a:rPr lang="en-US">
                <a:solidFill>
                  <a:schemeClr val="accent6"/>
                </a:solidFill>
              </a:rPr>
              <a:t>stop</a:t>
            </a:r>
            <a:r>
              <a:rPr lang="en-US"/>
              <a:t>: </a:t>
            </a:r>
            <a:r>
              <a:rPr lang="en-US">
                <a:solidFill>
                  <a:schemeClr val="accent4"/>
                </a:solidFill>
              </a:rPr>
              <a:t>2019-10-01T00:05:00Z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or stating a </a:t>
            </a:r>
            <a:r>
              <a:rPr lang="en-US">
                <a:solidFill>
                  <a:srgbClr val="FF4E47"/>
                </a:solidFill>
              </a:rPr>
              <a:t>relative</a:t>
            </a:r>
            <a:r>
              <a:rPr lang="en-US"/>
              <a:t> time period relative </a:t>
            </a:r>
            <a:endParaRPr/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range(start:</a:t>
            </a:r>
            <a:r>
              <a:rPr lang="en-US">
                <a:solidFill>
                  <a:srgbClr val="FF4E47"/>
                </a:solidFill>
              </a:rPr>
              <a:t>-2h</a:t>
            </a:r>
            <a:r>
              <a:rPr lang="en-US"/>
              <a:t>, </a:t>
            </a:r>
            <a:r>
              <a:rPr lang="en-US">
                <a:solidFill>
                  <a:schemeClr val="accent6"/>
                </a:solidFill>
              </a:rPr>
              <a:t>stop:</a:t>
            </a:r>
            <a:r>
              <a:rPr lang="en-US"/>
              <a:t> </a:t>
            </a:r>
            <a:r>
              <a:rPr lang="en-US">
                <a:solidFill>
                  <a:srgbClr val="FF4E47"/>
                </a:solidFill>
              </a:rPr>
              <a:t>-1h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  <a:p>
            <a:pPr marL="0" lvl="2" indent="1047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</a:pPr>
            <a:r>
              <a:rPr lang="en-US">
                <a:solidFill>
                  <a:schemeClr val="accent6"/>
                </a:solidFill>
              </a:rPr>
              <a:t>range(start:</a:t>
            </a:r>
            <a:r>
              <a:rPr lang="en-US">
                <a:solidFill>
                  <a:srgbClr val="FF4E47"/>
                </a:solidFill>
              </a:rPr>
              <a:t>-1h</a:t>
            </a:r>
            <a:r>
              <a:rPr lang="en-US">
                <a:solidFill>
                  <a:schemeClr val="accent6"/>
                </a:solidFill>
              </a:rPr>
              <a:t>)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2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335" name="Google Shape;1335;p2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57</a:t>
            </a:fld>
            <a:endParaRPr/>
          </a:p>
        </p:txBody>
      </p:sp>
      <p:pic>
        <p:nvPicPr>
          <p:cNvPr id="1336" name="Google Shape;1336;p27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7" name="Google Shape;1337;p27"/>
          <p:cNvGrpSpPr/>
          <p:nvPr/>
        </p:nvGrpSpPr>
        <p:grpSpPr>
          <a:xfrm>
            <a:off x="8001179" y="3798444"/>
            <a:ext cx="914400" cy="914400"/>
            <a:chOff x="0" y="0"/>
            <a:chExt cx="914400" cy="914400"/>
          </a:xfrm>
        </p:grpSpPr>
        <p:sp>
          <p:nvSpPr>
            <p:cNvPr id="1338" name="Google Shape;1338;p27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27"/>
            <p:cNvSpPr txBox="1"/>
            <p:nvPr/>
          </p:nvSpPr>
          <p:spPr>
            <a:xfrm>
              <a:off x="45719" y="28997"/>
              <a:ext cx="822900" cy="85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2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345" name="Google Shape;1345;p2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58</a:t>
            </a:fld>
            <a:endParaRPr/>
          </a:p>
        </p:txBody>
      </p:sp>
      <p:sp>
        <p:nvSpPr>
          <p:cNvPr id="1346" name="Google Shape;1346;p28"/>
          <p:cNvSpPr txBox="1">
            <a:spLocks noGrp="1"/>
          </p:cNvSpPr>
          <p:nvPr>
            <p:ph type="body" idx="4294967295"/>
          </p:nvPr>
        </p:nvSpPr>
        <p:spPr>
          <a:xfrm>
            <a:off x="462970" y="1242055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Data source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Window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Tables</a:t>
            </a:r>
            <a:endParaRPr/>
          </a:p>
        </p:txBody>
      </p:sp>
      <p:pic>
        <p:nvPicPr>
          <p:cNvPr id="1347" name="Google Shape;134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2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1353" name="Google Shape;1353;p2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59</a:t>
            </a:fld>
            <a:endParaRPr/>
          </a:p>
        </p:txBody>
      </p:sp>
      <p:sp>
        <p:nvSpPr>
          <p:cNvPr id="1354" name="Google Shape;1354;p29"/>
          <p:cNvSpPr txBox="1">
            <a:spLocks noGrp="1"/>
          </p:cNvSpPr>
          <p:nvPr>
            <p:ph type="body" idx="4294967295"/>
          </p:nvPr>
        </p:nvSpPr>
        <p:spPr>
          <a:xfrm>
            <a:off x="428582" y="1253051"/>
            <a:ext cx="8208963" cy="1693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all the measurements in a given range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Absolute: from 2020-10-26T12:00:00Z to 2020-10-26T12:05:00Z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Relative: in the last 24 hours</a:t>
            </a:r>
            <a:endParaRPr/>
          </a:p>
        </p:txBody>
      </p:sp>
      <p:sp>
        <p:nvSpPr>
          <p:cNvPr id="1355" name="Google Shape;1355;p29"/>
          <p:cNvSpPr txBox="1"/>
          <p:nvPr/>
        </p:nvSpPr>
        <p:spPr>
          <a:xfrm>
            <a:off x="497797" y="3043517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6" name="Google Shape;1356;p29"/>
          <p:cNvSpPr txBox="1"/>
          <p:nvPr/>
        </p:nvSpPr>
        <p:spPr>
          <a:xfrm>
            <a:off x="497797" y="3540114"/>
            <a:ext cx="8139748" cy="721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79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</a:t>
            </a:r>
            <a:r>
              <a:rPr lang="en-US" sz="21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range()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</a:t>
            </a:r>
            <a:r>
              <a:rPr lang="en-US" sz="2100" b="1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extracts</a:t>
            </a: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from the named bucket  all the possible </a:t>
            </a:r>
            <a:r>
              <a:rPr lang="en-US" sz="2100" b="1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tables</a:t>
            </a:r>
            <a:r>
              <a:rPr lang="en-US" sz="2100" b="0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100" b="1" i="0" u="none" strike="noStrike" cap="none">
                <a:solidFill>
                  <a:srgbClr val="00B0F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the given time range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5" descr="Google Shape;177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081" y="1372925"/>
            <a:ext cx="3608645" cy="240466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d8442e1d23_0_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362" name="Google Shape;1362;gd8442e1d23_0_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60</a:t>
            </a:fld>
            <a:endParaRPr/>
          </a:p>
        </p:txBody>
      </p:sp>
      <p:pic>
        <p:nvPicPr>
          <p:cNvPr id="1363" name="Google Shape;1363;gd8442e1d23_0_3" descr="Picture 4"/>
          <p:cNvPicPr preferRelativeResize="0"/>
          <p:nvPr/>
        </p:nvPicPr>
        <p:blipFill rotWithShape="1">
          <a:blip r:embed="rId3">
            <a:alphaModFix/>
          </a:blip>
          <a:srcRect t="21543" b="14357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3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369" name="Google Shape;1369;p3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61</a:t>
            </a:fld>
            <a:endParaRPr/>
          </a:p>
        </p:txBody>
      </p:sp>
      <p:pic>
        <p:nvPicPr>
          <p:cNvPr id="1370" name="Google Shape;1370;p30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1" name="Google Shape;1371;p30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1372" name="Google Shape;1372;p30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30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3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379" name="Google Shape;1379;p3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62</a:t>
            </a:fld>
            <a:endParaRPr/>
          </a:p>
        </p:txBody>
      </p:sp>
      <p:pic>
        <p:nvPicPr>
          <p:cNvPr id="1380" name="Google Shape;138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1" name="Google Shape;1381;p31"/>
          <p:cNvSpPr txBox="1">
            <a:spLocks noGrp="1"/>
          </p:cNvSpPr>
          <p:nvPr>
            <p:ph type="body" idx="4294967295"/>
          </p:nvPr>
        </p:nvSpPr>
        <p:spPr>
          <a:xfrm>
            <a:off x="462970" y="1242055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Filter by Tag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3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Task</a:t>
            </a:r>
            <a:endParaRPr/>
          </a:p>
        </p:txBody>
      </p:sp>
      <p:sp>
        <p:nvSpPr>
          <p:cNvPr id="1387" name="Google Shape;1387;p3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63</a:t>
            </a:fld>
            <a:endParaRPr/>
          </a:p>
        </p:txBody>
      </p:sp>
      <p:sp>
        <p:nvSpPr>
          <p:cNvPr id="1388" name="Google Shape;1388;p32"/>
          <p:cNvSpPr txBox="1">
            <a:spLocks noGrp="1"/>
          </p:cNvSpPr>
          <p:nvPr>
            <p:ph type="body" idx="4294967295"/>
          </p:nvPr>
        </p:nvSpPr>
        <p:spPr>
          <a:xfrm>
            <a:off x="467513" y="1268550"/>
            <a:ext cx="82089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temperature data from the cooking base area </a:t>
            </a:r>
            <a:b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(sensor S1)</a:t>
            </a:r>
            <a:endParaRPr/>
          </a:p>
        </p:txBody>
      </p:sp>
      <p:sp>
        <p:nvSpPr>
          <p:cNvPr id="1389" name="Google Shape;1389;p32"/>
          <p:cNvSpPr txBox="1"/>
          <p:nvPr/>
        </p:nvSpPr>
        <p:spPr>
          <a:xfrm>
            <a:off x="497797" y="2312219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0" name="Google Shape;1390;p32"/>
          <p:cNvSpPr txBox="1"/>
          <p:nvPr/>
        </p:nvSpPr>
        <p:spPr>
          <a:xfrm>
            <a:off x="497797" y="2849840"/>
            <a:ext cx="8139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filter()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function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applied to tags selects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 the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table(s)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your interest from all the possible tables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d82f6e44ba_0_2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396" name="Google Shape;1396;gd82f6e44ba_0_2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64</a:t>
            </a:fld>
            <a:endParaRPr/>
          </a:p>
        </p:txBody>
      </p:sp>
      <p:pic>
        <p:nvPicPr>
          <p:cNvPr id="1397" name="Google Shape;1397;gd82f6e44ba_0_27" descr="Picture 4"/>
          <p:cNvPicPr preferRelativeResize="0"/>
          <p:nvPr/>
        </p:nvPicPr>
        <p:blipFill rotWithShape="1">
          <a:blip r:embed="rId3">
            <a:alphaModFix/>
          </a:blip>
          <a:srcRect t="21543" b="14357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3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403" name="Google Shape;1403;p3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65</a:t>
            </a:fld>
            <a:endParaRPr/>
          </a:p>
        </p:txBody>
      </p:sp>
      <p:pic>
        <p:nvPicPr>
          <p:cNvPr id="1404" name="Google Shape;1404;p33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5" name="Google Shape;1405;p33"/>
          <p:cNvGrpSpPr/>
          <p:nvPr/>
        </p:nvGrpSpPr>
        <p:grpSpPr>
          <a:xfrm>
            <a:off x="8001179" y="3789977"/>
            <a:ext cx="914401" cy="914401"/>
            <a:chOff x="0" y="0"/>
            <a:chExt cx="914400" cy="914400"/>
          </a:xfrm>
        </p:grpSpPr>
        <p:sp>
          <p:nvSpPr>
            <p:cNvPr id="1406" name="Google Shape;1406;p33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33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3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413" name="Google Shape;1413;p3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66</a:t>
            </a:fld>
            <a:endParaRPr/>
          </a:p>
        </p:txBody>
      </p:sp>
      <p:sp>
        <p:nvSpPr>
          <p:cNvPr id="1414" name="Google Shape;1414;p34"/>
          <p:cNvSpPr txBox="1">
            <a:spLocks noGrp="1"/>
          </p:cNvSpPr>
          <p:nvPr>
            <p:ph type="body" idx="4294967295"/>
          </p:nvPr>
        </p:nvSpPr>
        <p:spPr>
          <a:xfrm>
            <a:off x="467550" y="12530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Filter by value</a:t>
            </a:r>
            <a:endParaRPr/>
          </a:p>
        </p:txBody>
      </p:sp>
      <p:pic>
        <p:nvPicPr>
          <p:cNvPr id="1415" name="Google Shape;1415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3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Task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1" name="Google Shape;1421;p3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67</a:t>
            </a:fld>
            <a:endParaRPr/>
          </a:p>
        </p:txBody>
      </p:sp>
      <p:sp>
        <p:nvSpPr>
          <p:cNvPr id="1422" name="Google Shape;1422;p35"/>
          <p:cNvSpPr txBox="1">
            <a:spLocks noGrp="1"/>
          </p:cNvSpPr>
          <p:nvPr>
            <p:ph type="body" idx="4294967295"/>
          </p:nvPr>
        </p:nvSpPr>
        <p:spPr>
          <a:xfrm>
            <a:off x="467513" y="1268550"/>
            <a:ext cx="8208900" cy="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Extract the measurements from the cooking base area (sensor S1) with a temperature under 300°</a:t>
            </a:r>
            <a:endParaRPr/>
          </a:p>
        </p:txBody>
      </p:sp>
      <p:sp>
        <p:nvSpPr>
          <p:cNvPr id="1423" name="Google Shape;1423;p35"/>
          <p:cNvSpPr txBox="1"/>
          <p:nvPr/>
        </p:nvSpPr>
        <p:spPr>
          <a:xfrm>
            <a:off x="497797" y="2312219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" name="Google Shape;1424;p35"/>
          <p:cNvSpPr txBox="1"/>
          <p:nvPr/>
        </p:nvSpPr>
        <p:spPr>
          <a:xfrm>
            <a:off x="497797" y="2849840"/>
            <a:ext cx="8139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filter()</a:t>
            </a:r>
            <a:r>
              <a:rPr lang="en-US" sz="2100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function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applied to values selects</a:t>
            </a:r>
            <a:r>
              <a:rPr lang="en-US" sz="2100" b="0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only the </a:t>
            </a:r>
            <a:r>
              <a:rPr lang="en-US" sz="2100" b="1" i="0" u="none" strike="noStrike" cap="none">
                <a:solidFill>
                  <a:srgbClr val="FF4E47"/>
                </a:solidFill>
                <a:latin typeface="Calibri"/>
                <a:ea typeface="Calibri"/>
                <a:cs typeface="Calibri"/>
                <a:sym typeface="Calibri"/>
              </a:rPr>
              <a:t>row(s)</a:t>
            </a: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of your interest from all the possible tables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gd82f6e44ba_0_3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430" name="Google Shape;1430;gd82f6e44ba_0_3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68</a:t>
            </a:fld>
            <a:endParaRPr/>
          </a:p>
        </p:txBody>
      </p:sp>
      <p:pic>
        <p:nvPicPr>
          <p:cNvPr id="1431" name="Google Shape;1431;gd82f6e44ba_0_39" descr="Picture 4"/>
          <p:cNvPicPr preferRelativeResize="0"/>
          <p:nvPr/>
        </p:nvPicPr>
        <p:blipFill rotWithShape="1">
          <a:blip r:embed="rId3">
            <a:alphaModFix/>
          </a:blip>
          <a:srcRect t="21543" b="14357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6"/>
          <p:cNvSpPr txBox="1">
            <a:spLocks noGrp="1"/>
          </p:cNvSpPr>
          <p:nvPr>
            <p:ph type="title"/>
          </p:nvPr>
        </p:nvSpPr>
        <p:spPr>
          <a:xfrm>
            <a:off x="556299" y="1986322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Shaping and Processing</a:t>
            </a:r>
            <a:endParaRPr/>
          </a:p>
        </p:txBody>
      </p:sp>
      <p:sp>
        <p:nvSpPr>
          <p:cNvPr id="1437" name="Google Shape;1437;p3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69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Why Flux?</a:t>
            </a:r>
            <a:endParaRPr/>
          </a:p>
        </p:txBody>
      </p:sp>
      <p:sp>
        <p:nvSpPr>
          <p:cNvPr id="83" name="Google Shape;83;p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</a:t>
            </a:fld>
            <a:endParaRPr/>
          </a:p>
        </p:txBody>
      </p:sp>
      <p:sp>
        <p:nvSpPr>
          <p:cNvPr id="84" name="Google Shape;84;p6"/>
          <p:cNvSpPr txBox="1"/>
          <p:nvPr/>
        </p:nvSpPr>
        <p:spPr>
          <a:xfrm>
            <a:off x="618501" y="3478903"/>
            <a:ext cx="3730252" cy="396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ADF6"/>
              </a:buClr>
              <a:buSzPts val="2000"/>
              <a:buFont typeface="Rubik"/>
              <a:buNone/>
            </a:pPr>
            <a:r>
              <a:rPr lang="en-US" sz="2000" b="0" i="0" u="none" strike="noStrike" cap="none">
                <a:solidFill>
                  <a:srgbClr val="22ADF6"/>
                </a:solidFill>
                <a:latin typeface="Rubik"/>
                <a:ea typeface="Rubik"/>
                <a:cs typeface="Rubik"/>
                <a:sym typeface="Rubik"/>
              </a:rPr>
              <a:t>– Paul Dix - CTO InfluxData</a:t>
            </a:r>
            <a:endParaRPr sz="2000" b="0" i="0" u="none" strike="noStrike" cap="none">
              <a:solidFill>
                <a:srgbClr val="22ADF6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5" name="Google Shape;85;p6"/>
          <p:cNvSpPr txBox="1"/>
          <p:nvPr/>
        </p:nvSpPr>
        <p:spPr>
          <a:xfrm>
            <a:off x="618501" y="1664597"/>
            <a:ext cx="7352722" cy="130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675" tIns="45675" rIns="45675" bIns="45675" anchor="b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I don't want to have to write query code in one language and processing code in another language.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3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43" name="Google Shape;1443;p3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70</a:t>
            </a:fld>
            <a:endParaRPr/>
          </a:p>
        </p:txBody>
      </p:sp>
      <p:sp>
        <p:nvSpPr>
          <p:cNvPr id="1444" name="Google Shape;1444;p37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</p:txBody>
      </p:sp>
      <p:sp>
        <p:nvSpPr>
          <p:cNvPr id="1445" name="Google Shape;1445;p37"/>
          <p:cNvSpPr txBox="1"/>
          <p:nvPr/>
        </p:nvSpPr>
        <p:spPr>
          <a:xfrm>
            <a:off x="3906349" y="1606191"/>
            <a:ext cx="4840238" cy="2160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86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51" name="Google Shape;1451;p8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71</a:t>
            </a:fld>
            <a:endParaRPr/>
          </a:p>
        </p:txBody>
      </p:sp>
      <p:sp>
        <p:nvSpPr>
          <p:cNvPr id="1452" name="Google Shape;1452;p86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E2598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8E2598"/>
                </a:solidFill>
              </a:rPr>
              <a:t>shaping</a:t>
            </a:r>
            <a:endParaRPr sz="1800">
              <a:solidFill>
                <a:srgbClr val="8E2598"/>
              </a:solidFill>
            </a:endParaRPr>
          </a:p>
        </p:txBody>
      </p:sp>
      <p:sp>
        <p:nvSpPr>
          <p:cNvPr id="1453" name="Google Shape;1453;p86"/>
          <p:cNvSpPr txBox="1"/>
          <p:nvPr/>
        </p:nvSpPr>
        <p:spPr>
          <a:xfrm>
            <a:off x="3906349" y="1606191"/>
            <a:ext cx="4840200" cy="27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8E2598"/>
                </a:solidFill>
                <a:latin typeface="Courier"/>
                <a:ea typeface="Courier"/>
                <a:cs typeface="Courier"/>
                <a:sym typeface="Courier"/>
              </a:rPr>
              <a:t>group(columns: ["_field"])</a:t>
            </a:r>
            <a:endParaRPr sz="1400" b="0" i="0" u="none" strike="noStrike" cap="none">
              <a:solidFill>
                <a:srgbClr val="8E259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8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Flux Language Elements</a:t>
            </a:r>
            <a:endParaRPr/>
          </a:p>
        </p:txBody>
      </p:sp>
      <p:sp>
        <p:nvSpPr>
          <p:cNvPr id="1459" name="Google Shape;1459;p8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72</a:t>
            </a:fld>
            <a:endParaRPr/>
          </a:p>
        </p:txBody>
      </p:sp>
      <p:sp>
        <p:nvSpPr>
          <p:cNvPr id="1460" name="Google Shape;1460;p87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339725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script: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 </a:t>
            </a:r>
            <a:endParaRPr sz="1800">
              <a:solidFill>
                <a:schemeClr val="accent6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CCFF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CCFF"/>
                </a:solidFill>
              </a:rPr>
              <a:t>processing</a:t>
            </a:r>
            <a:endParaRPr>
              <a:solidFill>
                <a:srgbClr val="00CCFF"/>
              </a:solidFill>
            </a:endParaRPr>
          </a:p>
        </p:txBody>
      </p:sp>
      <p:sp>
        <p:nvSpPr>
          <p:cNvPr id="1461" name="Google Shape;1461;p87"/>
          <p:cNvSpPr txBox="1"/>
          <p:nvPr/>
        </p:nvSpPr>
        <p:spPr>
          <a:xfrm>
            <a:off x="3906349" y="1606191"/>
            <a:ext cx="4840238" cy="281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["_field"])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38"/>
          <p:cNvSpPr/>
          <p:nvPr/>
        </p:nvSpPr>
        <p:spPr>
          <a:xfrm>
            <a:off x="373486" y="2828121"/>
            <a:ext cx="1648498" cy="218942"/>
          </a:xfrm>
          <a:prstGeom prst="rect">
            <a:avLst/>
          </a:prstGeom>
          <a:solidFill>
            <a:srgbClr val="00B0F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7" name="Google Shape;1467;p38"/>
          <p:cNvSpPr/>
          <p:nvPr/>
        </p:nvSpPr>
        <p:spPr>
          <a:xfrm>
            <a:off x="373486" y="1548120"/>
            <a:ext cx="1648498" cy="218942"/>
          </a:xfrm>
          <a:prstGeom prst="rect">
            <a:avLst/>
          </a:prstGeom>
          <a:solidFill>
            <a:srgbClr val="00B0F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8" name="Google Shape;1468;p38"/>
          <p:cNvSpPr/>
          <p:nvPr/>
        </p:nvSpPr>
        <p:spPr>
          <a:xfrm>
            <a:off x="373486" y="3233897"/>
            <a:ext cx="1648498" cy="218942"/>
          </a:xfrm>
          <a:prstGeom prst="rect">
            <a:avLst/>
          </a:prstGeom>
          <a:solidFill>
            <a:srgbClr val="00B0F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9" name="Google Shape;1469;p38"/>
          <p:cNvSpPr/>
          <p:nvPr/>
        </p:nvSpPr>
        <p:spPr>
          <a:xfrm>
            <a:off x="373486" y="4184048"/>
            <a:ext cx="1648498" cy="218942"/>
          </a:xfrm>
          <a:prstGeom prst="rect">
            <a:avLst/>
          </a:prstGeom>
          <a:solidFill>
            <a:srgbClr val="00B0F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0" name="Google Shape;1470;p38"/>
          <p:cNvSpPr/>
          <p:nvPr/>
        </p:nvSpPr>
        <p:spPr>
          <a:xfrm>
            <a:off x="3790064" y="3562725"/>
            <a:ext cx="1527525" cy="975765"/>
          </a:xfrm>
          <a:prstGeom prst="rect">
            <a:avLst/>
          </a:prstGeom>
          <a:solidFill>
            <a:srgbClr val="00B0F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1" name="Google Shape;1471;p38"/>
          <p:cNvSpPr/>
          <p:nvPr/>
        </p:nvSpPr>
        <p:spPr>
          <a:xfrm>
            <a:off x="373486" y="1740991"/>
            <a:ext cx="1648498" cy="218942"/>
          </a:xfrm>
          <a:prstGeom prst="rect">
            <a:avLst/>
          </a:prstGeom>
          <a:solidFill>
            <a:srgbClr val="FF4E47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2" name="Google Shape;1472;p38"/>
          <p:cNvSpPr/>
          <p:nvPr/>
        </p:nvSpPr>
        <p:spPr>
          <a:xfrm>
            <a:off x="373486" y="2602528"/>
            <a:ext cx="1648498" cy="218942"/>
          </a:xfrm>
          <a:prstGeom prst="rect">
            <a:avLst/>
          </a:prstGeom>
          <a:solidFill>
            <a:srgbClr val="FF4E47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38"/>
          <p:cNvSpPr/>
          <p:nvPr/>
        </p:nvSpPr>
        <p:spPr>
          <a:xfrm>
            <a:off x="373486" y="731327"/>
            <a:ext cx="1648498" cy="218942"/>
          </a:xfrm>
          <a:prstGeom prst="rect">
            <a:avLst/>
          </a:prstGeom>
          <a:solidFill>
            <a:srgbClr val="FF4E47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4" name="Google Shape;1474;p38"/>
          <p:cNvSpPr/>
          <p:nvPr/>
        </p:nvSpPr>
        <p:spPr>
          <a:xfrm>
            <a:off x="3719724" y="2267448"/>
            <a:ext cx="1648497" cy="624719"/>
          </a:xfrm>
          <a:prstGeom prst="rect">
            <a:avLst/>
          </a:prstGeom>
          <a:solidFill>
            <a:srgbClr val="FF4E47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5" name="Google Shape;1475;p38"/>
          <p:cNvSpPr/>
          <p:nvPr/>
        </p:nvSpPr>
        <p:spPr>
          <a:xfrm>
            <a:off x="373486" y="1978887"/>
            <a:ext cx="1648498" cy="218942"/>
          </a:xfrm>
          <a:prstGeom prst="rect">
            <a:avLst/>
          </a:prstGeom>
          <a:solidFill>
            <a:srgbClr val="92D05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" name="Google Shape;1476;p38"/>
          <p:cNvSpPr/>
          <p:nvPr/>
        </p:nvSpPr>
        <p:spPr>
          <a:xfrm>
            <a:off x="3733791" y="1065876"/>
            <a:ext cx="1648497" cy="659077"/>
          </a:xfrm>
          <a:prstGeom prst="rect">
            <a:avLst/>
          </a:prstGeom>
          <a:solidFill>
            <a:schemeClr val="accent6">
              <a:alpha val="70980"/>
            </a:scheme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7" name="Google Shape;1477;p38"/>
          <p:cNvSpPr/>
          <p:nvPr/>
        </p:nvSpPr>
        <p:spPr>
          <a:xfrm>
            <a:off x="373486" y="3031009"/>
            <a:ext cx="1648498" cy="218942"/>
          </a:xfrm>
          <a:prstGeom prst="rect">
            <a:avLst/>
          </a:prstGeom>
          <a:solidFill>
            <a:srgbClr val="92D05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8" name="Google Shape;1478;p38"/>
          <p:cNvSpPr/>
          <p:nvPr/>
        </p:nvSpPr>
        <p:spPr>
          <a:xfrm>
            <a:off x="373486" y="950438"/>
            <a:ext cx="1648498" cy="218942"/>
          </a:xfrm>
          <a:prstGeom prst="rect">
            <a:avLst/>
          </a:prstGeom>
          <a:solidFill>
            <a:srgbClr val="92D05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9" name="Google Shape;1479;p38"/>
          <p:cNvSpPr/>
          <p:nvPr/>
        </p:nvSpPr>
        <p:spPr>
          <a:xfrm>
            <a:off x="371274" y="3965107"/>
            <a:ext cx="1648498" cy="218942"/>
          </a:xfrm>
          <a:prstGeom prst="rect">
            <a:avLst/>
          </a:prstGeom>
          <a:solidFill>
            <a:srgbClr val="92D05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38"/>
          <p:cNvSpPr/>
          <p:nvPr/>
        </p:nvSpPr>
        <p:spPr>
          <a:xfrm>
            <a:off x="7170401" y="1724953"/>
            <a:ext cx="1648497" cy="281355"/>
          </a:xfrm>
          <a:prstGeom prst="rect">
            <a:avLst/>
          </a:prstGeom>
          <a:solidFill>
            <a:schemeClr val="accent6">
              <a:alpha val="70980"/>
            </a:scheme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38"/>
          <p:cNvSpPr/>
          <p:nvPr/>
        </p:nvSpPr>
        <p:spPr>
          <a:xfrm>
            <a:off x="7170401" y="2514525"/>
            <a:ext cx="1648497" cy="218942"/>
          </a:xfrm>
          <a:prstGeom prst="rect">
            <a:avLst/>
          </a:prstGeom>
          <a:solidFill>
            <a:srgbClr val="FF4E47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2" name="Google Shape;1482;p38"/>
          <p:cNvSpPr/>
          <p:nvPr/>
        </p:nvSpPr>
        <p:spPr>
          <a:xfrm>
            <a:off x="7170401" y="3368616"/>
            <a:ext cx="1648497" cy="325814"/>
          </a:xfrm>
          <a:prstGeom prst="rect">
            <a:avLst/>
          </a:prstGeom>
          <a:solidFill>
            <a:srgbClr val="00B0F0">
              <a:alpha val="709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3" name="Google Shape;1483;p38" descr="Picture 8"/>
          <p:cNvPicPr preferRelativeResize="0"/>
          <p:nvPr/>
        </p:nvPicPr>
        <p:blipFill rotWithShape="1">
          <a:blip r:embed="rId3">
            <a:alphaModFix/>
          </a:blip>
          <a:srcRect l="37506" t="25439" b="19744"/>
          <a:stretch/>
        </p:blipFill>
        <p:spPr>
          <a:xfrm>
            <a:off x="2267858" y="635229"/>
            <a:ext cx="6750641" cy="40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4" name="Google Shape;1484;p3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73</a:t>
            </a:fld>
            <a:endParaRPr/>
          </a:p>
        </p:txBody>
      </p:sp>
      <p:pic>
        <p:nvPicPr>
          <p:cNvPr id="1485" name="Google Shape;1485;p38" descr="Picture 26"/>
          <p:cNvPicPr preferRelativeResize="0"/>
          <p:nvPr/>
        </p:nvPicPr>
        <p:blipFill rotWithShape="1">
          <a:blip r:embed="rId3">
            <a:alphaModFix/>
          </a:blip>
          <a:srcRect l="17840" t="64531" r="63450" b="21614"/>
          <a:stretch/>
        </p:blipFill>
        <p:spPr>
          <a:xfrm>
            <a:off x="167836" y="284484"/>
            <a:ext cx="2022141" cy="102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6" name="Google Shape;1486;p38" descr="Picture 27"/>
          <p:cNvPicPr preferRelativeResize="0"/>
          <p:nvPr/>
        </p:nvPicPr>
        <p:blipFill rotWithShape="1">
          <a:blip r:embed="rId3">
            <a:alphaModFix/>
          </a:blip>
          <a:srcRect l="17840" t="25439" r="64156" b="43064"/>
          <a:stretch/>
        </p:blipFill>
        <p:spPr>
          <a:xfrm>
            <a:off x="182934" y="1049682"/>
            <a:ext cx="1944574" cy="2331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7" name="Google Shape;1487;p38" descr="Picture 28"/>
          <p:cNvPicPr preferRelativeResize="0"/>
          <p:nvPr/>
        </p:nvPicPr>
        <p:blipFill rotWithShape="1">
          <a:blip r:embed="rId3">
            <a:alphaModFix/>
          </a:blip>
          <a:srcRect l="17839" t="62474" r="63071" b="19744"/>
          <a:stretch/>
        </p:blipFill>
        <p:spPr>
          <a:xfrm>
            <a:off x="182934" y="3377260"/>
            <a:ext cx="2061656" cy="1315990"/>
          </a:xfrm>
          <a:prstGeom prst="rect">
            <a:avLst/>
          </a:prstGeom>
          <a:noFill/>
          <a:ln>
            <a:noFill/>
          </a:ln>
        </p:spPr>
      </p:pic>
      <p:sp>
        <p:nvSpPr>
          <p:cNvPr id="1488" name="Google Shape;1488;p38"/>
          <p:cNvSpPr/>
          <p:nvPr/>
        </p:nvSpPr>
        <p:spPr>
          <a:xfrm rot="10800000" flipH="1">
            <a:off x="3714191" y="1608205"/>
            <a:ext cx="1627673" cy="13038"/>
          </a:xfrm>
          <a:custGeom>
            <a:avLst/>
            <a:gdLst/>
            <a:ahLst/>
            <a:cxnLst/>
            <a:rect l="l" t="t" r="r" b="b"/>
            <a:pathLst>
              <a:path w="21600" h="14863" extrusionOk="0">
                <a:moveTo>
                  <a:pt x="0" y="12455"/>
                </a:moveTo>
                <a:cubicBezTo>
                  <a:pt x="257" y="21141"/>
                  <a:pt x="8556" y="3690"/>
                  <a:pt x="12156" y="1615"/>
                </a:cubicBezTo>
                <a:cubicBezTo>
                  <a:pt x="15757" y="-459"/>
                  <a:pt x="14835" y="3613"/>
                  <a:pt x="21600" y="0"/>
                </a:cubicBezTo>
              </a:path>
            </a:pathLst>
          </a:custGeom>
          <a:noFill/>
          <a:ln w="25400" cap="flat" cmpd="sng">
            <a:solidFill>
              <a:srgbClr val="B5B5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d5be0fe6f6_0_8"/>
          <p:cNvSpPr txBox="1">
            <a:spLocks noGrp="1"/>
          </p:cNvSpPr>
          <p:nvPr>
            <p:ph type="title"/>
          </p:nvPr>
        </p:nvSpPr>
        <p:spPr>
          <a:xfrm>
            <a:off x="556300" y="1986325"/>
            <a:ext cx="6200100" cy="8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lang="en-US"/>
              <a:t>Exploring flux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985"/>
              <a:buFont typeface="Arial"/>
              <a:buNone/>
            </a:pPr>
            <a:r>
              <a:rPr lang="en-US" sz="3550"/>
              <a:t>Shaping with group </a:t>
            </a:r>
            <a:endParaRPr sz="355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985"/>
              <a:buFont typeface="Arial"/>
              <a:buNone/>
            </a:pPr>
            <a:r>
              <a:rPr lang="en-US" sz="3550"/>
              <a:t>Processing with aggregators and selectors</a:t>
            </a:r>
            <a:endParaRPr sz="355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endParaRPr/>
          </a:p>
        </p:txBody>
      </p:sp>
      <p:sp>
        <p:nvSpPr>
          <p:cNvPr id="1494" name="Google Shape;1494;gd5be0fe6f6_0_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74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9" name="Google Shape;1499;p40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00" name="Google Shape;1500;p40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01" name="Google Shape;1501;p40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02" name="Google Shape;1502;p40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03" name="Google Shape;1503;p4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75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88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9" name="Google Shape;1509;p88"/>
          <p:cNvSpPr txBox="1"/>
          <p:nvPr/>
        </p:nvSpPr>
        <p:spPr>
          <a:xfrm>
            <a:off x="3084455" y="2108676"/>
            <a:ext cx="341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10" name="Google Shape;1510;p88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system]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11" name="Google Shape;1511;p88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12" name="Google Shape;1512;p88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13" name="Google Shape;1513;p88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14" name="Google Shape;1514;p8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76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89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0" name="Google Shape;1520;p89"/>
          <p:cNvSpPr txBox="1"/>
          <p:nvPr/>
        </p:nvSpPr>
        <p:spPr>
          <a:xfrm>
            <a:off x="3084455" y="2108676"/>
            <a:ext cx="341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21" name="Google Shape;1521;p89"/>
          <p:cNvGraphicFramePr/>
          <p:nvPr/>
        </p:nvGraphicFramePr>
        <p:xfrm>
          <a:off x="6066011" y="1231167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22" name="Google Shape;1522;p89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system]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23" name="Google Shape;1523;p89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24" name="Google Shape;1524;p89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25" name="Google Shape;1525;p89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26" name="Google Shape;1526;p8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77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90"/>
          <p:cNvSpPr/>
          <p:nvPr/>
        </p:nvSpPr>
        <p:spPr>
          <a:xfrm rot="5400000">
            <a:off x="4195495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2" name="Google Shape;1532;p90"/>
          <p:cNvSpPr txBox="1"/>
          <p:nvPr/>
        </p:nvSpPr>
        <p:spPr>
          <a:xfrm>
            <a:off x="3182605" y="2099826"/>
            <a:ext cx="34110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group(columns: [”_field"])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33" name="Google Shape;1533;p90"/>
          <p:cNvGraphicFramePr/>
          <p:nvPr/>
        </p:nvGraphicFramePr>
        <p:xfrm>
          <a:off x="6066011" y="1231167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34" name="Google Shape;1534;p90"/>
          <p:cNvGraphicFramePr/>
          <p:nvPr/>
        </p:nvGraphicFramePr>
        <p:xfrm>
          <a:off x="100269" y="1333228"/>
          <a:ext cx="3011475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8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system]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35" name="Google Shape;1535;p90"/>
          <p:cNvGraphicFramePr/>
          <p:nvPr/>
        </p:nvGraphicFramePr>
        <p:xfrm>
          <a:off x="100265" y="3568531"/>
          <a:ext cx="3011500" cy="11772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ovenB,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36" name="Google Shape;1536;p90"/>
          <p:cNvGraphicFramePr/>
          <p:nvPr/>
        </p:nvGraphicFramePr>
        <p:xfrm>
          <a:off x="107148" y="87832"/>
          <a:ext cx="3018800" cy="11658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20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9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1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37" name="Google Shape;1537;p90"/>
          <p:cNvGraphicFramePr/>
          <p:nvPr/>
        </p:nvGraphicFramePr>
        <p:xfrm>
          <a:off x="100265" y="2605154"/>
          <a:ext cx="3011500" cy="8686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1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GroupKey[obs, ovenA, 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38" name="Google Shape;1538;p90"/>
          <p:cNvGraphicFramePr/>
          <p:nvPr/>
        </p:nvGraphicFramePr>
        <p:xfrm>
          <a:off x="6066011" y="3120127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39" name="Google Shape;1539;p9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78</a:t>
            </a:fld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4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45" name="Google Shape;1545;p4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79</a:t>
            </a:fld>
            <a:endParaRPr/>
          </a:p>
        </p:txBody>
      </p:sp>
      <p:graphicFrame>
        <p:nvGraphicFramePr>
          <p:cNvPr id="1546" name="Google Shape;1546;p41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47" name="Google Shape;1547;p41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</a:t>
            </a:r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</a:t>
            </a:fld>
            <a:endParaRPr/>
          </a:p>
        </p:txBody>
      </p:sp>
      <p:sp>
        <p:nvSpPr>
          <p:cNvPr id="92" name="Google Shape;92;p7"/>
          <p:cNvSpPr txBox="1"/>
          <p:nvPr/>
        </p:nvSpPr>
        <p:spPr>
          <a:xfrm>
            <a:off x="-496032" y="1542279"/>
            <a:ext cx="10143302" cy="614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84851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484851"/>
                </a:solidFill>
                <a:latin typeface="Rubik Light"/>
                <a:ea typeface="Rubik Light"/>
                <a:cs typeface="Rubik Light"/>
                <a:sym typeface="Rubik Light"/>
              </a:rPr>
              <a:t>Flux Query Language?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7"/>
          <p:cNvSpPr txBox="1"/>
          <p:nvPr/>
        </p:nvSpPr>
        <p:spPr>
          <a:xfrm>
            <a:off x="-515697" y="1542279"/>
            <a:ext cx="10143302" cy="57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Flux</a:t>
            </a:r>
            <a:r>
              <a:rPr lang="en-US" sz="2800" b="0" i="0" u="none" strike="noStrike" cap="non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 Query </a:t>
            </a: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Language?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7"/>
          <p:cNvSpPr txBox="1"/>
          <p:nvPr/>
        </p:nvSpPr>
        <p:spPr>
          <a:xfrm>
            <a:off x="1953157" y="2797402"/>
            <a:ext cx="5180252" cy="359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Query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8E25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Process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8E25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</a:t>
            </a:r>
            <a:r>
              <a:rPr lang="en-US" sz="2400" b="0" i="0" u="none" strike="noStrike" cap="none">
                <a:solidFill>
                  <a:srgbClr val="2C2C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7"/>
          <p:cNvSpPr txBox="1"/>
          <p:nvPr/>
        </p:nvSpPr>
        <p:spPr>
          <a:xfrm>
            <a:off x="-496032" y="3696263"/>
            <a:ext cx="10143302" cy="572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ubik Light"/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Flux</a:t>
            </a:r>
            <a:r>
              <a:rPr lang="en-US" sz="2800" b="0" i="0" u="none" strike="noStrike" cap="none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 </a:t>
            </a:r>
            <a:r>
              <a:rPr lang="en-US" sz="2800" b="0" i="0" u="none" strike="noStrike" cap="none">
                <a:solidFill>
                  <a:srgbClr val="00B0F0"/>
                </a:solidFill>
                <a:latin typeface="Rubik Light"/>
                <a:ea typeface="Rubik Light"/>
                <a:cs typeface="Rubik Light"/>
                <a:sym typeface="Rubik Light"/>
              </a:rPr>
              <a:t>Data Scripting </a:t>
            </a:r>
            <a:r>
              <a:rPr lang="en-US" sz="2800" b="0" i="0" u="none" strike="noStrike" cap="none">
                <a:solidFill>
                  <a:srgbClr val="FFFFFF"/>
                </a:solidFill>
                <a:latin typeface="Rubik Light"/>
                <a:ea typeface="Rubik Light"/>
                <a:cs typeface="Rubik Light"/>
                <a:sym typeface="Rubik Light"/>
              </a:rPr>
              <a:t>Language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1499143" y="1795470"/>
            <a:ext cx="6113621" cy="256160"/>
          </a:xfrm>
          <a:custGeom>
            <a:avLst/>
            <a:gdLst/>
            <a:ahLst/>
            <a:cxnLst/>
            <a:rect l="l" t="t" r="r" b="b"/>
            <a:pathLst>
              <a:path w="21600" h="20054" extrusionOk="0">
                <a:moveTo>
                  <a:pt x="0" y="9219"/>
                </a:moveTo>
                <a:cubicBezTo>
                  <a:pt x="3423" y="384"/>
                  <a:pt x="6871" y="-1546"/>
                  <a:pt x="10307" y="1090"/>
                </a:cubicBezTo>
                <a:cubicBezTo>
                  <a:pt x="14076" y="3981"/>
                  <a:pt x="17829" y="20054"/>
                  <a:pt x="21600" y="20054"/>
                </a:cubicBezTo>
              </a:path>
            </a:pathLst>
          </a:custGeom>
          <a:noFill/>
          <a:ln w="28575" cap="flat" cmpd="sng">
            <a:solidFill>
              <a:srgbClr val="C13B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91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3" name="Google Shape;1553;p91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4" name="Google Shape;1554;p9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55" name="Google Shape;1555;p91"/>
          <p:cNvSpPr txBox="1">
            <a:spLocks noGrp="1"/>
          </p:cNvSpPr>
          <p:nvPr>
            <p:ph type="sldNum" idx="12"/>
          </p:nvPr>
        </p:nvSpPr>
        <p:spPr>
          <a:xfrm>
            <a:off x="8767025" y="4842025"/>
            <a:ext cx="224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80</a:t>
            </a:fld>
            <a:endParaRPr/>
          </a:p>
        </p:txBody>
      </p:sp>
      <p:graphicFrame>
        <p:nvGraphicFramePr>
          <p:cNvPr id="1556" name="Google Shape;1556;p91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57" name="Google Shape;1557;p91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92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3" name="Google Shape;1563;p92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4" name="Google Shape;1564;p9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65" name="Google Shape;1565;p9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81</a:t>
            </a:fld>
            <a:endParaRPr/>
          </a:p>
        </p:txBody>
      </p:sp>
      <p:graphicFrame>
        <p:nvGraphicFramePr>
          <p:cNvPr id="1566" name="Google Shape;1566;p92"/>
          <p:cNvGraphicFramePr/>
          <p:nvPr/>
        </p:nvGraphicFramePr>
        <p:xfrm>
          <a:off x="6255780" y="2004824"/>
          <a:ext cx="1913425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40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67" name="Google Shape;1567;p92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68" name="Google Shape;1568;p92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93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4" name="Google Shape;1574;p93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5" name="Google Shape;1575;p9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76" name="Google Shape;1576;p9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82</a:t>
            </a:fld>
            <a:endParaRPr/>
          </a:p>
        </p:txBody>
      </p:sp>
      <p:graphicFrame>
        <p:nvGraphicFramePr>
          <p:cNvPr id="1577" name="Google Shape;1577;p93"/>
          <p:cNvGraphicFramePr/>
          <p:nvPr/>
        </p:nvGraphicFramePr>
        <p:xfrm>
          <a:off x="6255780" y="2004824"/>
          <a:ext cx="1913425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40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78" name="Google Shape;1578;p93"/>
          <p:cNvGraphicFramePr/>
          <p:nvPr/>
        </p:nvGraphicFramePr>
        <p:xfrm>
          <a:off x="6255782" y="3013735"/>
          <a:ext cx="1913425" cy="8686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82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180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79" name="Google Shape;1579;p93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80" name="Google Shape;1580;p93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94"/>
          <p:cNvSpPr/>
          <p:nvPr/>
        </p:nvSpPr>
        <p:spPr>
          <a:xfrm rot="5400000">
            <a:off x="4281756" y="1509405"/>
            <a:ext cx="721111" cy="2860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723"/>
                </a:moveTo>
                <a:lnTo>
                  <a:pt x="10800" y="0"/>
                </a:lnTo>
                <a:lnTo>
                  <a:pt x="21600" y="2723"/>
                </a:lnTo>
                <a:lnTo>
                  <a:pt x="16200" y="2723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723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6" name="Google Shape;1586;p94"/>
          <p:cNvSpPr txBox="1"/>
          <p:nvPr/>
        </p:nvSpPr>
        <p:spPr>
          <a:xfrm>
            <a:off x="3507816" y="2177857"/>
            <a:ext cx="2268989" cy="40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mean()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7" name="Google Shape;1587;p9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aggregator</a:t>
            </a:r>
            <a:endParaRPr/>
          </a:p>
        </p:txBody>
      </p:sp>
      <p:sp>
        <p:nvSpPr>
          <p:cNvPr id="1588" name="Google Shape;1588;p94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83</a:t>
            </a:fld>
            <a:endParaRPr/>
          </a:p>
        </p:txBody>
      </p:sp>
      <p:sp>
        <p:nvSpPr>
          <p:cNvPr id="1589" name="Google Shape;1589;p94"/>
          <p:cNvSpPr txBox="1"/>
          <p:nvPr/>
        </p:nvSpPr>
        <p:spPr>
          <a:xfrm>
            <a:off x="4229627" y="4107353"/>
            <a:ext cx="4792673" cy="350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NOTE: time, _m and host columns get deleted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90" name="Google Shape;1590;p94"/>
          <p:cNvGraphicFramePr/>
          <p:nvPr/>
        </p:nvGraphicFramePr>
        <p:xfrm>
          <a:off x="6255780" y="2004824"/>
          <a:ext cx="1913425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86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40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91" name="Google Shape;1591;p94"/>
          <p:cNvGraphicFramePr/>
          <p:nvPr/>
        </p:nvGraphicFramePr>
        <p:xfrm>
          <a:off x="6255782" y="3013735"/>
          <a:ext cx="1913425" cy="8686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82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180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592" name="Google Shape;1592;p94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593" name="Google Shape;1593;p94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4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599" name="Google Shape;1599;p42"/>
          <p:cNvSpPr txBox="1">
            <a:spLocks noGrp="1"/>
          </p:cNvSpPr>
          <p:nvPr>
            <p:ph type="sldNum" idx="12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84</a:t>
            </a:fld>
            <a:endParaRPr/>
          </a:p>
        </p:txBody>
      </p:sp>
      <p:graphicFrame>
        <p:nvGraphicFramePr>
          <p:cNvPr id="1600" name="Google Shape;1600;p42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01" name="Google Shape;1601;p42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d83d5bbceb_0_1000"/>
          <p:cNvSpPr/>
          <p:nvPr/>
        </p:nvSpPr>
        <p:spPr>
          <a:xfrm rot="5400000">
            <a:off x="4204790" y="1586355"/>
            <a:ext cx="721116" cy="27062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878"/>
                </a:moveTo>
                <a:lnTo>
                  <a:pt x="10800" y="0"/>
                </a:lnTo>
                <a:lnTo>
                  <a:pt x="21600" y="2878"/>
                </a:lnTo>
                <a:lnTo>
                  <a:pt x="16200" y="2878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87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gd83d5bbceb_0_1000"/>
          <p:cNvSpPr txBox="1"/>
          <p:nvPr/>
        </p:nvSpPr>
        <p:spPr>
          <a:xfrm>
            <a:off x="3507816" y="2177857"/>
            <a:ext cx="22689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last()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8" name="Google Shape;1608;gd83d5bbceb_0_100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09" name="Google Shape;1609;gd83d5bbceb_0_1000"/>
          <p:cNvSpPr txBox="1">
            <a:spLocks noGrp="1"/>
          </p:cNvSpPr>
          <p:nvPr>
            <p:ph type="sldNum" idx="12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85</a:t>
            </a:fld>
            <a:endParaRPr/>
          </a:p>
        </p:txBody>
      </p:sp>
      <p:graphicFrame>
        <p:nvGraphicFramePr>
          <p:cNvPr id="1610" name="Google Shape;1610;gd83d5bbceb_0_1000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11" name="Google Shape;1611;gd83d5bbceb_0_1000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d83d5bbceb_0_1011"/>
          <p:cNvSpPr/>
          <p:nvPr/>
        </p:nvSpPr>
        <p:spPr>
          <a:xfrm rot="5400000">
            <a:off x="4204790" y="1586355"/>
            <a:ext cx="721116" cy="27062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878"/>
                </a:moveTo>
                <a:lnTo>
                  <a:pt x="10800" y="0"/>
                </a:lnTo>
                <a:lnTo>
                  <a:pt x="21600" y="2878"/>
                </a:lnTo>
                <a:lnTo>
                  <a:pt x="16200" y="2878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287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gd83d5bbceb_0_1011"/>
          <p:cNvSpPr txBox="1"/>
          <p:nvPr/>
        </p:nvSpPr>
        <p:spPr>
          <a:xfrm>
            <a:off x="3507816" y="2177857"/>
            <a:ext cx="22689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|&gt; last()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" name="Google Shape;1618;gd83d5bbceb_0_101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selector</a:t>
            </a:r>
            <a:endParaRPr/>
          </a:p>
        </p:txBody>
      </p:sp>
      <p:sp>
        <p:nvSpPr>
          <p:cNvPr id="1619" name="Google Shape;1619;gd83d5bbceb_0_1011"/>
          <p:cNvSpPr txBox="1">
            <a:spLocks noGrp="1"/>
          </p:cNvSpPr>
          <p:nvPr>
            <p:ph type="sldNum" idx="12"/>
          </p:nvPr>
        </p:nvSpPr>
        <p:spPr>
          <a:xfrm>
            <a:off x="8718825" y="4842025"/>
            <a:ext cx="272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86</a:t>
            </a:fld>
            <a:endParaRPr/>
          </a:p>
        </p:txBody>
      </p:sp>
      <p:graphicFrame>
        <p:nvGraphicFramePr>
          <p:cNvPr id="1620" name="Google Shape;1620;gd83d5bbceb_0_1011"/>
          <p:cNvGraphicFramePr/>
          <p:nvPr/>
        </p:nvGraphicFramePr>
        <p:xfrm>
          <a:off x="5988818" y="2004824"/>
          <a:ext cx="3155150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3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4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2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21" name="Google Shape;1621;gd83d5bbceb_0_1011"/>
          <p:cNvGraphicFramePr/>
          <p:nvPr/>
        </p:nvGraphicFramePr>
        <p:xfrm>
          <a:off x="5988818" y="3013735"/>
          <a:ext cx="3155175" cy="8800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4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7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4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8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622" name="Google Shape;1622;gd83d5bbceb_0_1011"/>
          <p:cNvGraphicFramePr/>
          <p:nvPr/>
        </p:nvGraphicFramePr>
        <p:xfrm>
          <a:off x="163197" y="1189233"/>
          <a:ext cx="2957350" cy="176010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60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70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11:45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humidity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20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GroupKey[humidity]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623" name="Google Shape;1623;gd83d5bbceb_0_1011"/>
          <p:cNvGraphicFramePr/>
          <p:nvPr/>
        </p:nvGraphicFramePr>
        <p:xfrm>
          <a:off x="163197" y="3078192"/>
          <a:ext cx="2957375" cy="1462950"/>
        </p:xfrm>
        <a:graphic>
          <a:graphicData uri="http://schemas.openxmlformats.org/drawingml/2006/table">
            <a:tbl>
              <a:tblPr>
                <a:noFill/>
                <a:tableStyleId>{2701DDB4-9D37-4B54-BDC5-84C7319CEE98}</a:tableStyleId>
              </a:tblPr>
              <a:tblGrid>
                <a:gridCol w="60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0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_time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_m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host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_field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_value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10:35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ovenA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300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11:15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11:50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obs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ovenB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temp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E5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130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150">
                <a:tc gridSpan="5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Helvetica Neue"/>
                        <a:buNone/>
                      </a:pPr>
                      <a:r>
                        <a:rPr lang="en-US" sz="1100" u="none" strike="noStrike" cap="none"/>
                        <a:t>GroupKey[temp]</a:t>
                      </a:r>
                      <a:endParaRPr sz="1400" u="none" strike="noStrike" cap="none"/>
                    </a:p>
                  </a:txBody>
                  <a:tcPr marL="45725" marR="45725" marT="45725" marB="45725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4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get dirty!</a:t>
            </a:r>
            <a:endParaRPr/>
          </a:p>
        </p:txBody>
      </p:sp>
      <p:sp>
        <p:nvSpPr>
          <p:cNvPr id="1629" name="Google Shape;1629;p43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87</a:t>
            </a:fld>
            <a:endParaRPr/>
          </a:p>
        </p:txBody>
      </p:sp>
      <p:pic>
        <p:nvPicPr>
          <p:cNvPr id="1630" name="Google Shape;1630;p43" descr="Picture 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048" y="1232017"/>
            <a:ext cx="8676000" cy="34808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1" name="Google Shape;1631;p43"/>
          <p:cNvGrpSpPr/>
          <p:nvPr/>
        </p:nvGrpSpPr>
        <p:grpSpPr>
          <a:xfrm>
            <a:off x="8001179" y="3798444"/>
            <a:ext cx="914401" cy="914401"/>
            <a:chOff x="0" y="0"/>
            <a:chExt cx="914400" cy="914400"/>
          </a:xfrm>
        </p:grpSpPr>
        <p:sp>
          <p:nvSpPr>
            <p:cNvPr id="1632" name="Google Shape;1632;p43"/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rgbClr val="20202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43"/>
            <p:cNvSpPr txBox="1"/>
            <p:nvPr/>
          </p:nvSpPr>
          <p:spPr>
            <a:xfrm>
              <a:off x="45719" y="28997"/>
              <a:ext cx="822962" cy="8564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5400"/>
                <a:buFont typeface="Arial"/>
                <a:buNone/>
              </a:pPr>
              <a:r>
                <a:rPr lang="en-US" sz="54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44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Continuous Linear Pizza Oven</a:t>
            </a:r>
            <a:endParaRPr/>
          </a:p>
        </p:txBody>
      </p:sp>
      <p:sp>
        <p:nvSpPr>
          <p:cNvPr id="1639" name="Google Shape;1639;p44"/>
          <p:cNvSpPr txBox="1">
            <a:spLocks noGrp="1"/>
          </p:cNvSpPr>
          <p:nvPr>
            <p:ph type="sldNum" idx="12"/>
          </p:nvPr>
        </p:nvSpPr>
        <p:spPr>
          <a:xfrm>
            <a:off x="8574225" y="4842025"/>
            <a:ext cx="417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88</a:t>
            </a:fld>
            <a:endParaRPr/>
          </a:p>
        </p:txBody>
      </p:sp>
      <p:sp>
        <p:nvSpPr>
          <p:cNvPr id="1640" name="Google Shape;1640;p44"/>
          <p:cNvSpPr txBox="1">
            <a:spLocks noGrp="1"/>
          </p:cNvSpPr>
          <p:nvPr>
            <p:ph type="body" idx="4294967295"/>
          </p:nvPr>
        </p:nvSpPr>
        <p:spPr>
          <a:xfrm>
            <a:off x="467550" y="1244600"/>
            <a:ext cx="8208900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0" lvl="0" indent="95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/>
              <a:t>Learning goals</a:t>
            </a:r>
            <a:r>
              <a:rPr lang="en-US" b="0"/>
              <a:t>: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Function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group()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Aggregates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Font typeface="Helvetica Neue"/>
              <a:buChar char="–"/>
            </a:pPr>
            <a:r>
              <a:rPr lang="en-US" sz="1500">
                <a:solidFill>
                  <a:schemeClr val="accent3"/>
                </a:solidFill>
              </a:rPr>
              <a:t>Selectors</a:t>
            </a:r>
            <a:endParaRPr/>
          </a:p>
        </p:txBody>
      </p:sp>
      <p:pic>
        <p:nvPicPr>
          <p:cNvPr id="1641" name="Google Shape;1641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938" y="-116800"/>
            <a:ext cx="74913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4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Task</a:t>
            </a:r>
            <a:endParaRPr/>
          </a:p>
        </p:txBody>
      </p:sp>
      <p:sp>
        <p:nvSpPr>
          <p:cNvPr id="1647" name="Google Shape;1647;p4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89</a:t>
            </a:fld>
            <a:endParaRPr/>
          </a:p>
        </p:txBody>
      </p:sp>
      <p:sp>
        <p:nvSpPr>
          <p:cNvPr id="1648" name="Google Shape;1648;p45"/>
          <p:cNvSpPr txBox="1">
            <a:spLocks noGrp="1"/>
          </p:cNvSpPr>
          <p:nvPr>
            <p:ph type="body" idx="4294967295"/>
          </p:nvPr>
        </p:nvSpPr>
        <p:spPr>
          <a:xfrm>
            <a:off x="0" y="1103313"/>
            <a:ext cx="8208963" cy="1931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b="1">
                <a:solidFill>
                  <a:schemeClr val="accent3"/>
                </a:solidFill>
              </a:rPr>
              <a:t>Grouping + Aggregator</a:t>
            </a:r>
            <a:r>
              <a:rPr lang="en-US" b="0">
                <a:solidFill>
                  <a:srgbClr val="FFFFFF"/>
                </a:solidFill>
              </a:rPr>
              <a:t> - Extract the average temperature and the average humidity along the different stages of the linear pizza oven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 b="1">
                <a:solidFill>
                  <a:schemeClr val="accent3"/>
                </a:solidFill>
              </a:rPr>
              <a:t>Selector</a:t>
            </a:r>
            <a:r>
              <a:rPr lang="en-US" b="0">
                <a:solidFill>
                  <a:srgbClr val="FFFFFF"/>
                </a:solidFill>
              </a:rPr>
              <a:t> - Extract the last humidity observation and the last temperature observation from the cooking base area</a:t>
            </a:r>
            <a:endParaRPr/>
          </a:p>
        </p:txBody>
      </p:sp>
      <p:sp>
        <p:nvSpPr>
          <p:cNvPr id="1649" name="Google Shape;1649;p45"/>
          <p:cNvSpPr txBox="1"/>
          <p:nvPr/>
        </p:nvSpPr>
        <p:spPr>
          <a:xfrm>
            <a:off x="497797" y="3025513"/>
            <a:ext cx="8139792" cy="39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Helvetica Neue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home message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0" name="Google Shape;1650;p45"/>
          <p:cNvSpPr txBox="1"/>
          <p:nvPr/>
        </p:nvSpPr>
        <p:spPr>
          <a:xfrm>
            <a:off x="497797" y="3352120"/>
            <a:ext cx="8139748" cy="1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lang="en-US" sz="2100" b="1" i="0" u="none" strike="noStrike" cap="none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Grouping </a:t>
            </a:r>
            <a:r>
              <a:rPr lang="en-US" sz="2100" b="1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shape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tables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lang="en-US" sz="2100" b="1" i="0" u="none" strike="noStrike" cap="none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Aggregators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(e.g., mean) </a:t>
            </a:r>
            <a:r>
              <a:rPr lang="en-US" sz="2100" b="1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compress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each table </a:t>
            </a:r>
            <a:r>
              <a:rPr lang="en-US" sz="2100" b="1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100" b="1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row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Arial"/>
              <a:buChar char="•"/>
            </a:pPr>
            <a:r>
              <a:rPr lang="en-US" sz="2100" b="1" i="0" u="none" strike="noStrike" cap="none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Selectors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(e.g., last) select </a:t>
            </a:r>
            <a:r>
              <a:rPr lang="en-US" sz="2100" b="1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specific row(s) 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from each table</a:t>
            </a:r>
            <a:endParaRPr sz="14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/>
              <a:t>What Is Flux?</a:t>
            </a:r>
            <a:endParaRPr/>
          </a:p>
        </p:txBody>
      </p:sp>
      <p:sp>
        <p:nvSpPr>
          <p:cNvPr id="102" name="Google Shape;102;p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</a:t>
            </a:fld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body" idx="4294967295"/>
          </p:nvPr>
        </p:nvSpPr>
        <p:spPr>
          <a:xfrm>
            <a:off x="462970" y="12700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952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US" dirty="0"/>
              <a:t>Written to be: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dirty="0"/>
              <a:t>Useable: easy to learn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Char char="–"/>
            </a:pPr>
            <a:r>
              <a:rPr lang="en-US" dirty="0">
                <a:solidFill>
                  <a:srgbClr val="FFFFFF"/>
                </a:solidFill>
              </a:rPr>
              <a:t>Testable: queries are code</a:t>
            </a:r>
            <a:endParaRPr dirty="0">
              <a:solidFill>
                <a:srgbClr val="FFFFFF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–"/>
            </a:pPr>
            <a:r>
              <a:rPr lang="en-US" dirty="0">
                <a:solidFill>
                  <a:schemeClr val="lt1"/>
                </a:solidFill>
              </a:rPr>
              <a:t>Readable: developers read more code than we write</a:t>
            </a:r>
            <a:endParaRPr dirty="0">
              <a:solidFill>
                <a:srgbClr val="FFFFFF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dirty="0"/>
              <a:t>Extensible: developers can extend the language</a:t>
            </a:r>
            <a:endParaRPr dirty="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 dirty="0"/>
              <a:t>Composable: developers can build onto the language</a:t>
            </a:r>
            <a:endParaRPr dirty="0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gd82f6e44ba_0_4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Let’s do some live coding</a:t>
            </a:r>
            <a:endParaRPr/>
          </a:p>
        </p:txBody>
      </p:sp>
      <p:sp>
        <p:nvSpPr>
          <p:cNvPr id="1656" name="Google Shape;1656;gd82f6e44ba_0_45"/>
          <p:cNvSpPr txBox="1">
            <a:spLocks noGrp="1"/>
          </p:cNvSpPr>
          <p:nvPr>
            <p:ph type="sldNum" idx="12"/>
          </p:nvPr>
        </p:nvSpPr>
        <p:spPr>
          <a:xfrm>
            <a:off x="8739478" y="4859475"/>
            <a:ext cx="252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90</a:t>
            </a:fld>
            <a:endParaRPr/>
          </a:p>
        </p:txBody>
      </p:sp>
      <p:pic>
        <p:nvPicPr>
          <p:cNvPr id="1657" name="Google Shape;1657;gd82f6e44ba_0_45" descr="Picture 4"/>
          <p:cNvPicPr preferRelativeResize="0"/>
          <p:nvPr/>
        </p:nvPicPr>
        <p:blipFill rotWithShape="1">
          <a:blip r:embed="rId3">
            <a:alphaModFix/>
          </a:blip>
          <a:srcRect t="21543" b="14357"/>
          <a:stretch/>
        </p:blipFill>
        <p:spPr>
          <a:xfrm>
            <a:off x="463540" y="1194847"/>
            <a:ext cx="8208394" cy="3504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oogle Shape;1662;p46"/>
          <p:cNvSpPr txBox="1">
            <a:spLocks noGrp="1"/>
          </p:cNvSpPr>
          <p:nvPr>
            <p:ph type="title"/>
          </p:nvPr>
        </p:nvSpPr>
        <p:spPr>
          <a:xfrm>
            <a:off x="462845" y="2167215"/>
            <a:ext cx="8341847" cy="809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4848"/>
              <a:buFont typeface="Calibri"/>
              <a:buNone/>
            </a:pPr>
            <a:r>
              <a:rPr lang="en-US"/>
              <a:t>Exploring flux</a:t>
            </a:r>
            <a:br>
              <a:rPr lang="en-US"/>
            </a:br>
            <a:r>
              <a:rPr lang="en-US" sz="3600"/>
              <a:t>Advanced Windowing</a:t>
            </a:r>
            <a:endParaRPr/>
          </a:p>
        </p:txBody>
      </p:sp>
      <p:sp>
        <p:nvSpPr>
          <p:cNvPr id="1663" name="Google Shape;1663;p46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/>
              <a:t>91</a:t>
            </a:fld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47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Recall</a:t>
            </a:r>
            <a:endParaRPr/>
          </a:p>
        </p:txBody>
      </p:sp>
      <p:sp>
        <p:nvSpPr>
          <p:cNvPr id="1669" name="Google Shape;1669;p47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92</a:t>
            </a:fld>
            <a:endParaRPr/>
          </a:p>
        </p:txBody>
      </p:sp>
      <p:grpSp>
        <p:nvGrpSpPr>
          <p:cNvPr id="1670" name="Google Shape;1670;p47"/>
          <p:cNvGrpSpPr/>
          <p:nvPr/>
        </p:nvGrpSpPr>
        <p:grpSpPr>
          <a:xfrm>
            <a:off x="4317077" y="4408488"/>
            <a:ext cx="3856040" cy="203203"/>
            <a:chOff x="0" y="-1"/>
            <a:chExt cx="3856038" cy="203202"/>
          </a:xfrm>
        </p:grpSpPr>
        <p:sp>
          <p:nvSpPr>
            <p:cNvPr id="1671" name="Google Shape;1671;p47"/>
            <p:cNvSpPr/>
            <p:nvPr/>
          </p:nvSpPr>
          <p:spPr>
            <a:xfrm>
              <a:off x="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47"/>
            <p:cNvSpPr/>
            <p:nvPr/>
          </p:nvSpPr>
          <p:spPr>
            <a:xfrm>
              <a:off x="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47"/>
            <p:cNvSpPr/>
            <p:nvPr/>
          </p:nvSpPr>
          <p:spPr>
            <a:xfrm>
              <a:off x="121770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47"/>
            <p:cNvSpPr/>
            <p:nvPr/>
          </p:nvSpPr>
          <p:spPr>
            <a:xfrm>
              <a:off x="121770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47"/>
            <p:cNvSpPr/>
            <p:nvPr/>
          </p:nvSpPr>
          <p:spPr>
            <a:xfrm>
              <a:off x="243539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47"/>
            <p:cNvSpPr/>
            <p:nvPr/>
          </p:nvSpPr>
          <p:spPr>
            <a:xfrm>
              <a:off x="243539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47"/>
            <p:cNvSpPr/>
            <p:nvPr/>
          </p:nvSpPr>
          <p:spPr>
            <a:xfrm>
              <a:off x="365309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47"/>
            <p:cNvSpPr/>
            <p:nvPr/>
          </p:nvSpPr>
          <p:spPr>
            <a:xfrm>
              <a:off x="365309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47"/>
            <p:cNvSpPr/>
            <p:nvPr/>
          </p:nvSpPr>
          <p:spPr>
            <a:xfrm>
              <a:off x="48707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47"/>
            <p:cNvSpPr/>
            <p:nvPr/>
          </p:nvSpPr>
          <p:spPr>
            <a:xfrm>
              <a:off x="487078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47"/>
            <p:cNvSpPr/>
            <p:nvPr/>
          </p:nvSpPr>
          <p:spPr>
            <a:xfrm>
              <a:off x="852387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47"/>
            <p:cNvSpPr/>
            <p:nvPr/>
          </p:nvSpPr>
          <p:spPr>
            <a:xfrm>
              <a:off x="974157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47"/>
            <p:cNvSpPr/>
            <p:nvPr/>
          </p:nvSpPr>
          <p:spPr>
            <a:xfrm>
              <a:off x="608848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47"/>
            <p:cNvSpPr/>
            <p:nvPr/>
          </p:nvSpPr>
          <p:spPr>
            <a:xfrm>
              <a:off x="974157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47"/>
            <p:cNvSpPr/>
            <p:nvPr/>
          </p:nvSpPr>
          <p:spPr>
            <a:xfrm>
              <a:off x="60884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47"/>
            <p:cNvSpPr/>
            <p:nvPr/>
          </p:nvSpPr>
          <p:spPr>
            <a:xfrm>
              <a:off x="730618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47"/>
            <p:cNvSpPr/>
            <p:nvPr/>
          </p:nvSpPr>
          <p:spPr>
            <a:xfrm>
              <a:off x="852387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47"/>
            <p:cNvSpPr/>
            <p:nvPr/>
          </p:nvSpPr>
          <p:spPr>
            <a:xfrm>
              <a:off x="730618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47"/>
            <p:cNvSpPr/>
            <p:nvPr/>
          </p:nvSpPr>
          <p:spPr>
            <a:xfrm>
              <a:off x="1095926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47"/>
            <p:cNvSpPr/>
            <p:nvPr/>
          </p:nvSpPr>
          <p:spPr>
            <a:xfrm>
              <a:off x="1095926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47"/>
            <p:cNvSpPr/>
            <p:nvPr/>
          </p:nvSpPr>
          <p:spPr>
            <a:xfrm>
              <a:off x="133946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47"/>
            <p:cNvSpPr/>
            <p:nvPr/>
          </p:nvSpPr>
          <p:spPr>
            <a:xfrm>
              <a:off x="133946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47"/>
            <p:cNvSpPr/>
            <p:nvPr/>
          </p:nvSpPr>
          <p:spPr>
            <a:xfrm>
              <a:off x="1217696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47"/>
            <p:cNvSpPr/>
            <p:nvPr/>
          </p:nvSpPr>
          <p:spPr>
            <a:xfrm>
              <a:off x="1217696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47"/>
            <p:cNvSpPr/>
            <p:nvPr/>
          </p:nvSpPr>
          <p:spPr>
            <a:xfrm>
              <a:off x="1583005" y="-1"/>
              <a:ext cx="81181" cy="81282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47"/>
            <p:cNvSpPr/>
            <p:nvPr/>
          </p:nvSpPr>
          <p:spPr>
            <a:xfrm>
              <a:off x="1583005" y="121919"/>
              <a:ext cx="81181" cy="81281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47"/>
            <p:cNvSpPr/>
            <p:nvPr/>
          </p:nvSpPr>
          <p:spPr>
            <a:xfrm>
              <a:off x="1826544" y="-1"/>
              <a:ext cx="81181" cy="81282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47"/>
            <p:cNvSpPr/>
            <p:nvPr/>
          </p:nvSpPr>
          <p:spPr>
            <a:xfrm>
              <a:off x="1826544" y="121919"/>
              <a:ext cx="81181" cy="81281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47"/>
            <p:cNvSpPr/>
            <p:nvPr/>
          </p:nvSpPr>
          <p:spPr>
            <a:xfrm rot="10800000" flipH="1">
              <a:off x="2070083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47"/>
            <p:cNvSpPr/>
            <p:nvPr/>
          </p:nvSpPr>
          <p:spPr>
            <a:xfrm>
              <a:off x="2070083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47"/>
            <p:cNvSpPr/>
            <p:nvPr/>
          </p:nvSpPr>
          <p:spPr>
            <a:xfrm rot="10800000" flipH="1">
              <a:off x="2313622" y="0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47"/>
            <p:cNvSpPr/>
            <p:nvPr/>
          </p:nvSpPr>
          <p:spPr>
            <a:xfrm>
              <a:off x="2313622" y="121919"/>
              <a:ext cx="81181" cy="81281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47"/>
            <p:cNvSpPr/>
            <p:nvPr/>
          </p:nvSpPr>
          <p:spPr>
            <a:xfrm>
              <a:off x="2191853" y="-1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47"/>
            <p:cNvSpPr/>
            <p:nvPr/>
          </p:nvSpPr>
          <p:spPr>
            <a:xfrm rot="10800000" flipH="1">
              <a:off x="2191853" y="121919"/>
              <a:ext cx="81181" cy="81282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47"/>
            <p:cNvSpPr/>
            <p:nvPr/>
          </p:nvSpPr>
          <p:spPr>
            <a:xfrm rot="10800000" flipH="1">
              <a:off x="1461235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47"/>
            <p:cNvSpPr/>
            <p:nvPr/>
          </p:nvSpPr>
          <p:spPr>
            <a:xfrm>
              <a:off x="1461235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47"/>
            <p:cNvSpPr/>
            <p:nvPr/>
          </p:nvSpPr>
          <p:spPr>
            <a:xfrm rot="10800000" flipH="1">
              <a:off x="1704774" y="121919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47"/>
            <p:cNvSpPr/>
            <p:nvPr/>
          </p:nvSpPr>
          <p:spPr>
            <a:xfrm>
              <a:off x="1704774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47"/>
            <p:cNvSpPr/>
            <p:nvPr/>
          </p:nvSpPr>
          <p:spPr>
            <a:xfrm>
              <a:off x="1948313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47"/>
            <p:cNvSpPr/>
            <p:nvPr/>
          </p:nvSpPr>
          <p:spPr>
            <a:xfrm>
              <a:off x="1948313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47"/>
            <p:cNvSpPr/>
            <p:nvPr/>
          </p:nvSpPr>
          <p:spPr>
            <a:xfrm>
              <a:off x="2678931" y="121919"/>
              <a:ext cx="81181" cy="8128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47"/>
            <p:cNvSpPr/>
            <p:nvPr/>
          </p:nvSpPr>
          <p:spPr>
            <a:xfrm>
              <a:off x="2800701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47"/>
            <p:cNvSpPr/>
            <p:nvPr/>
          </p:nvSpPr>
          <p:spPr>
            <a:xfrm>
              <a:off x="2435392" y="-1"/>
              <a:ext cx="81181" cy="81282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47"/>
            <p:cNvSpPr/>
            <p:nvPr/>
          </p:nvSpPr>
          <p:spPr>
            <a:xfrm>
              <a:off x="2800701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47"/>
            <p:cNvSpPr/>
            <p:nvPr/>
          </p:nvSpPr>
          <p:spPr>
            <a:xfrm>
              <a:off x="2435392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47"/>
            <p:cNvSpPr/>
            <p:nvPr/>
          </p:nvSpPr>
          <p:spPr>
            <a:xfrm>
              <a:off x="2557161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47"/>
            <p:cNvSpPr/>
            <p:nvPr/>
          </p:nvSpPr>
          <p:spPr>
            <a:xfrm>
              <a:off x="2678931" y="-1"/>
              <a:ext cx="81181" cy="8128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47"/>
            <p:cNvSpPr/>
            <p:nvPr/>
          </p:nvSpPr>
          <p:spPr>
            <a:xfrm>
              <a:off x="2557161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47"/>
            <p:cNvSpPr/>
            <p:nvPr/>
          </p:nvSpPr>
          <p:spPr>
            <a:xfrm>
              <a:off x="2922470" y="121919"/>
              <a:ext cx="81181" cy="81281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47"/>
            <p:cNvSpPr/>
            <p:nvPr/>
          </p:nvSpPr>
          <p:spPr>
            <a:xfrm>
              <a:off x="2922470" y="-1"/>
              <a:ext cx="81181" cy="81282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47"/>
            <p:cNvSpPr/>
            <p:nvPr/>
          </p:nvSpPr>
          <p:spPr>
            <a:xfrm>
              <a:off x="3166009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47"/>
            <p:cNvSpPr/>
            <p:nvPr/>
          </p:nvSpPr>
          <p:spPr>
            <a:xfrm>
              <a:off x="3166009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47"/>
            <p:cNvSpPr/>
            <p:nvPr/>
          </p:nvSpPr>
          <p:spPr>
            <a:xfrm>
              <a:off x="3044240" y="-1"/>
              <a:ext cx="81181" cy="81282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47"/>
            <p:cNvSpPr/>
            <p:nvPr/>
          </p:nvSpPr>
          <p:spPr>
            <a:xfrm>
              <a:off x="3044240" y="121919"/>
              <a:ext cx="81181" cy="81281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47"/>
            <p:cNvSpPr/>
            <p:nvPr/>
          </p:nvSpPr>
          <p:spPr>
            <a:xfrm rot="10800000" flipH="1">
              <a:off x="3287779" y="0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47"/>
            <p:cNvSpPr/>
            <p:nvPr/>
          </p:nvSpPr>
          <p:spPr>
            <a:xfrm>
              <a:off x="3287779" y="121919"/>
              <a:ext cx="81181" cy="81281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47"/>
            <p:cNvSpPr/>
            <p:nvPr/>
          </p:nvSpPr>
          <p:spPr>
            <a:xfrm rot="10800000" flipH="1">
              <a:off x="3531318" y="121919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47"/>
            <p:cNvSpPr/>
            <p:nvPr/>
          </p:nvSpPr>
          <p:spPr>
            <a:xfrm>
              <a:off x="3531318" y="-1"/>
              <a:ext cx="81181" cy="81282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47"/>
            <p:cNvSpPr/>
            <p:nvPr/>
          </p:nvSpPr>
          <p:spPr>
            <a:xfrm>
              <a:off x="3409549" y="-1"/>
              <a:ext cx="81181" cy="81282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47"/>
            <p:cNvSpPr/>
            <p:nvPr/>
          </p:nvSpPr>
          <p:spPr>
            <a:xfrm>
              <a:off x="3409549" y="121919"/>
              <a:ext cx="81181" cy="81281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47"/>
            <p:cNvSpPr/>
            <p:nvPr/>
          </p:nvSpPr>
          <p:spPr>
            <a:xfrm>
              <a:off x="3653088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47"/>
            <p:cNvSpPr/>
            <p:nvPr/>
          </p:nvSpPr>
          <p:spPr>
            <a:xfrm>
              <a:off x="3653088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47"/>
            <p:cNvSpPr/>
            <p:nvPr/>
          </p:nvSpPr>
          <p:spPr>
            <a:xfrm>
              <a:off x="3774857" y="-1"/>
              <a:ext cx="81181" cy="81282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47"/>
            <p:cNvSpPr/>
            <p:nvPr/>
          </p:nvSpPr>
          <p:spPr>
            <a:xfrm>
              <a:off x="3774857" y="121919"/>
              <a:ext cx="81181" cy="81281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5" name="Google Shape;1735;p47"/>
          <p:cNvSpPr/>
          <p:nvPr/>
        </p:nvSpPr>
        <p:spPr>
          <a:xfrm>
            <a:off x="1591339" y="3886201"/>
            <a:ext cx="3073401" cy="80486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36" name="Google Shape;1736;p47"/>
          <p:cNvGrpSpPr/>
          <p:nvPr/>
        </p:nvGrpSpPr>
        <p:grpSpPr>
          <a:xfrm>
            <a:off x="1438939" y="1473614"/>
            <a:ext cx="3856041" cy="1176342"/>
            <a:chOff x="-1" y="-1"/>
            <a:chExt cx="3856040" cy="1176341"/>
          </a:xfrm>
        </p:grpSpPr>
        <p:grpSp>
          <p:nvGrpSpPr>
            <p:cNvPr id="1737" name="Google Shape;1737;p47"/>
            <p:cNvGrpSpPr/>
            <p:nvPr/>
          </p:nvGrpSpPr>
          <p:grpSpPr>
            <a:xfrm>
              <a:off x="-1" y="-1"/>
              <a:ext cx="81181" cy="1176339"/>
              <a:chOff x="0" y="0"/>
              <a:chExt cx="81179" cy="1176337"/>
            </a:xfrm>
          </p:grpSpPr>
          <p:sp>
            <p:nvSpPr>
              <p:cNvPr id="1738" name="Google Shape;1738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9" name="Google Shape;1739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2" name="Google Shape;1742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8" name="Google Shape;1748;p47"/>
            <p:cNvGrpSpPr/>
            <p:nvPr/>
          </p:nvGrpSpPr>
          <p:grpSpPr>
            <a:xfrm>
              <a:off x="121769" y="-1"/>
              <a:ext cx="81181" cy="1176339"/>
              <a:chOff x="0" y="0"/>
              <a:chExt cx="81179" cy="1176337"/>
            </a:xfrm>
          </p:grpSpPr>
          <p:sp>
            <p:nvSpPr>
              <p:cNvPr id="1749" name="Google Shape;1749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2" name="Google Shape;1752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3" name="Google Shape;1753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9" name="Google Shape;1759;p47"/>
            <p:cNvGrpSpPr/>
            <p:nvPr/>
          </p:nvGrpSpPr>
          <p:grpSpPr>
            <a:xfrm>
              <a:off x="243539" y="-1"/>
              <a:ext cx="81181" cy="1176339"/>
              <a:chOff x="0" y="0"/>
              <a:chExt cx="81179" cy="1176337"/>
            </a:xfrm>
          </p:grpSpPr>
          <p:sp>
            <p:nvSpPr>
              <p:cNvPr id="1760" name="Google Shape;1760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1" name="Google Shape;1761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2" name="Google Shape;1762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3" name="Google Shape;1763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4" name="Google Shape;1764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5" name="Google Shape;1765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6" name="Google Shape;1766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7" name="Google Shape;1767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8" name="Google Shape;1768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9" name="Google Shape;1769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70" name="Google Shape;1770;p47"/>
            <p:cNvGrpSpPr/>
            <p:nvPr/>
          </p:nvGrpSpPr>
          <p:grpSpPr>
            <a:xfrm>
              <a:off x="365308" y="-1"/>
              <a:ext cx="81181" cy="1176339"/>
              <a:chOff x="0" y="0"/>
              <a:chExt cx="81179" cy="1176337"/>
            </a:xfrm>
          </p:grpSpPr>
          <p:sp>
            <p:nvSpPr>
              <p:cNvPr id="1771" name="Google Shape;1771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2" name="Google Shape;1772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3" name="Google Shape;1773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4" name="Google Shape;1774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5" name="Google Shape;1775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7" name="Google Shape;1777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8" name="Google Shape;1778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1" name="Google Shape;1781;p47"/>
            <p:cNvGrpSpPr/>
            <p:nvPr/>
          </p:nvGrpSpPr>
          <p:grpSpPr>
            <a:xfrm>
              <a:off x="487078" y="-1"/>
              <a:ext cx="81181" cy="1176339"/>
              <a:chOff x="0" y="0"/>
              <a:chExt cx="81179" cy="1176337"/>
            </a:xfrm>
          </p:grpSpPr>
          <p:sp>
            <p:nvSpPr>
              <p:cNvPr id="1782" name="Google Shape;1782;p47"/>
              <p:cNvSpPr/>
              <p:nvPr/>
            </p:nvSpPr>
            <p:spPr>
              <a:xfrm>
                <a:off x="0" y="48676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3" name="Google Shape;1783;p47"/>
              <p:cNvSpPr/>
              <p:nvPr/>
            </p:nvSpPr>
            <p:spPr>
              <a:xfrm>
                <a:off x="0" y="85183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4" name="Google Shape;1784;p47"/>
              <p:cNvSpPr/>
              <p:nvPr/>
            </p:nvSpPr>
            <p:spPr>
              <a:xfrm>
                <a:off x="0" y="0"/>
                <a:ext cx="81179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5" name="Google Shape;1785;p47"/>
              <p:cNvSpPr/>
              <p:nvPr/>
            </p:nvSpPr>
            <p:spPr>
              <a:xfrm>
                <a:off x="0" y="973520"/>
                <a:ext cx="81179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6" name="Google Shape;1786;p47"/>
              <p:cNvSpPr/>
              <p:nvPr/>
            </p:nvSpPr>
            <p:spPr>
              <a:xfrm>
                <a:off x="0" y="12169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47"/>
              <p:cNvSpPr/>
              <p:nvPr/>
            </p:nvSpPr>
            <p:spPr>
              <a:xfrm>
                <a:off x="0" y="60845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47"/>
              <p:cNvSpPr/>
              <p:nvPr/>
            </p:nvSpPr>
            <p:spPr>
              <a:xfrm>
                <a:off x="0" y="24338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p47"/>
              <p:cNvSpPr/>
              <p:nvPr/>
            </p:nvSpPr>
            <p:spPr>
              <a:xfrm>
                <a:off x="0" y="73014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0" name="Google Shape;1790;p47"/>
              <p:cNvSpPr/>
              <p:nvPr/>
            </p:nvSpPr>
            <p:spPr>
              <a:xfrm>
                <a:off x="0" y="1095210"/>
                <a:ext cx="81179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47"/>
              <p:cNvSpPr/>
              <p:nvPr/>
            </p:nvSpPr>
            <p:spPr>
              <a:xfrm>
                <a:off x="0" y="365070"/>
                <a:ext cx="81179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2" name="Google Shape;1792;p47"/>
            <p:cNvGrpSpPr/>
            <p:nvPr/>
          </p:nvGrpSpPr>
          <p:grpSpPr>
            <a:xfrm>
              <a:off x="608847" y="0"/>
              <a:ext cx="3247192" cy="1176340"/>
              <a:chOff x="-1" y="0"/>
              <a:chExt cx="3247191" cy="1176338"/>
            </a:xfrm>
          </p:grpSpPr>
          <p:sp>
            <p:nvSpPr>
              <p:cNvPr id="1793" name="Google Shape;1793;p47"/>
              <p:cNvSpPr/>
              <p:nvPr/>
            </p:nvSpPr>
            <p:spPr>
              <a:xfrm>
                <a:off x="365308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p47"/>
              <p:cNvSpPr/>
              <p:nvPr/>
            </p:nvSpPr>
            <p:spPr>
              <a:xfrm>
                <a:off x="-1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5" name="Google Shape;1795;p47"/>
              <p:cNvSpPr/>
              <p:nvPr/>
            </p:nvSpPr>
            <p:spPr>
              <a:xfrm>
                <a:off x="243539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6" name="Google Shape;1796;p47"/>
              <p:cNvSpPr/>
              <p:nvPr/>
            </p:nvSpPr>
            <p:spPr>
              <a:xfrm>
                <a:off x="243539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7" name="Google Shape;1797;p47"/>
              <p:cNvSpPr/>
              <p:nvPr/>
            </p:nvSpPr>
            <p:spPr>
              <a:xfrm>
                <a:off x="487078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p47"/>
              <p:cNvSpPr/>
              <p:nvPr/>
            </p:nvSpPr>
            <p:spPr>
              <a:xfrm>
                <a:off x="487078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p47"/>
              <p:cNvSpPr/>
              <p:nvPr/>
            </p:nvSpPr>
            <p:spPr>
              <a:xfrm>
                <a:off x="365308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47"/>
              <p:cNvSpPr/>
              <p:nvPr/>
            </p:nvSpPr>
            <p:spPr>
              <a:xfrm>
                <a:off x="487078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47"/>
              <p:cNvSpPr/>
              <p:nvPr/>
            </p:nvSpPr>
            <p:spPr>
              <a:xfrm>
                <a:off x="121769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p47"/>
              <p:cNvSpPr/>
              <p:nvPr/>
            </p:nvSpPr>
            <p:spPr>
              <a:xfrm>
                <a:off x="487078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p47"/>
              <p:cNvSpPr/>
              <p:nvPr/>
            </p:nvSpPr>
            <p:spPr>
              <a:xfrm>
                <a:off x="-1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4" name="Google Shape;1804;p47"/>
              <p:cNvSpPr/>
              <p:nvPr/>
            </p:nvSpPr>
            <p:spPr>
              <a:xfrm>
                <a:off x="121769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5" name="Google Shape;1805;p47"/>
              <p:cNvSpPr/>
              <p:nvPr/>
            </p:nvSpPr>
            <p:spPr>
              <a:xfrm>
                <a:off x="-1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6" name="Google Shape;1806;p47"/>
              <p:cNvSpPr/>
              <p:nvPr/>
            </p:nvSpPr>
            <p:spPr>
              <a:xfrm>
                <a:off x="-1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7" name="Google Shape;1807;p47"/>
              <p:cNvSpPr/>
              <p:nvPr/>
            </p:nvSpPr>
            <p:spPr>
              <a:xfrm>
                <a:off x="36530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8" name="Google Shape;1808;p47"/>
              <p:cNvSpPr/>
              <p:nvPr/>
            </p:nvSpPr>
            <p:spPr>
              <a:xfrm>
                <a:off x="365308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9" name="Google Shape;1809;p47"/>
              <p:cNvSpPr/>
              <p:nvPr/>
            </p:nvSpPr>
            <p:spPr>
              <a:xfrm>
                <a:off x="243539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p47"/>
              <p:cNvSpPr/>
              <p:nvPr/>
            </p:nvSpPr>
            <p:spPr>
              <a:xfrm>
                <a:off x="243539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p47"/>
              <p:cNvSpPr/>
              <p:nvPr/>
            </p:nvSpPr>
            <p:spPr>
              <a:xfrm>
                <a:off x="243539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2" name="Google Shape;1812;p47"/>
              <p:cNvSpPr/>
              <p:nvPr/>
            </p:nvSpPr>
            <p:spPr>
              <a:xfrm>
                <a:off x="243539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3" name="Google Shape;1813;p47"/>
              <p:cNvSpPr/>
              <p:nvPr/>
            </p:nvSpPr>
            <p:spPr>
              <a:xfrm>
                <a:off x="487078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p47"/>
              <p:cNvSpPr/>
              <p:nvPr/>
            </p:nvSpPr>
            <p:spPr>
              <a:xfrm>
                <a:off x="487078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p47"/>
              <p:cNvSpPr/>
              <p:nvPr/>
            </p:nvSpPr>
            <p:spPr>
              <a:xfrm>
                <a:off x="-1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6" name="Google Shape;1816;p47"/>
              <p:cNvSpPr/>
              <p:nvPr/>
            </p:nvSpPr>
            <p:spPr>
              <a:xfrm>
                <a:off x="-1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47"/>
              <p:cNvSpPr/>
              <p:nvPr/>
            </p:nvSpPr>
            <p:spPr>
              <a:xfrm>
                <a:off x="-1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47"/>
              <p:cNvSpPr/>
              <p:nvPr/>
            </p:nvSpPr>
            <p:spPr>
              <a:xfrm>
                <a:off x="-1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47"/>
              <p:cNvSpPr/>
              <p:nvPr/>
            </p:nvSpPr>
            <p:spPr>
              <a:xfrm>
                <a:off x="-1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47"/>
              <p:cNvSpPr/>
              <p:nvPr/>
            </p:nvSpPr>
            <p:spPr>
              <a:xfrm>
                <a:off x="121769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47"/>
              <p:cNvSpPr/>
              <p:nvPr/>
            </p:nvSpPr>
            <p:spPr>
              <a:xfrm>
                <a:off x="121769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47"/>
              <p:cNvSpPr/>
              <p:nvPr/>
            </p:nvSpPr>
            <p:spPr>
              <a:xfrm>
                <a:off x="36530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47"/>
              <p:cNvSpPr/>
              <p:nvPr/>
            </p:nvSpPr>
            <p:spPr>
              <a:xfrm>
                <a:off x="36530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47"/>
              <p:cNvSpPr/>
              <p:nvPr/>
            </p:nvSpPr>
            <p:spPr>
              <a:xfrm>
                <a:off x="365308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47"/>
              <p:cNvSpPr/>
              <p:nvPr/>
            </p:nvSpPr>
            <p:spPr>
              <a:xfrm>
                <a:off x="365308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6" name="Google Shape;1826;p47"/>
              <p:cNvSpPr/>
              <p:nvPr/>
            </p:nvSpPr>
            <p:spPr>
              <a:xfrm>
                <a:off x="121769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7" name="Google Shape;1827;p47"/>
              <p:cNvSpPr/>
              <p:nvPr/>
            </p:nvSpPr>
            <p:spPr>
              <a:xfrm>
                <a:off x="365308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8" name="Google Shape;1828;p47"/>
              <p:cNvSpPr/>
              <p:nvPr/>
            </p:nvSpPr>
            <p:spPr>
              <a:xfrm>
                <a:off x="365308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9" name="Google Shape;1829;p47"/>
              <p:cNvSpPr/>
              <p:nvPr/>
            </p:nvSpPr>
            <p:spPr>
              <a:xfrm>
                <a:off x="243539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0" name="Google Shape;1830;p47"/>
              <p:cNvSpPr/>
              <p:nvPr/>
            </p:nvSpPr>
            <p:spPr>
              <a:xfrm>
                <a:off x="243539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1" name="Google Shape;1831;p47"/>
              <p:cNvSpPr/>
              <p:nvPr/>
            </p:nvSpPr>
            <p:spPr>
              <a:xfrm>
                <a:off x="243539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2" name="Google Shape;1832;p47"/>
              <p:cNvSpPr/>
              <p:nvPr/>
            </p:nvSpPr>
            <p:spPr>
              <a:xfrm>
                <a:off x="243539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3" name="Google Shape;1833;p47"/>
              <p:cNvSpPr/>
              <p:nvPr/>
            </p:nvSpPr>
            <p:spPr>
              <a:xfrm>
                <a:off x="-1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4" name="Google Shape;1834;p47"/>
              <p:cNvSpPr/>
              <p:nvPr/>
            </p:nvSpPr>
            <p:spPr>
              <a:xfrm rot="10800000" flipH="1">
                <a:off x="121769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5" name="Google Shape;1835;p47"/>
              <p:cNvSpPr/>
              <p:nvPr/>
            </p:nvSpPr>
            <p:spPr>
              <a:xfrm rot="10800000" flipH="1">
                <a:off x="121769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6" name="Google Shape;1836;p47"/>
              <p:cNvSpPr/>
              <p:nvPr/>
            </p:nvSpPr>
            <p:spPr>
              <a:xfrm>
                <a:off x="121769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7" name="Google Shape;1837;p47"/>
              <p:cNvSpPr/>
              <p:nvPr/>
            </p:nvSpPr>
            <p:spPr>
              <a:xfrm>
                <a:off x="121769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8" name="Google Shape;1838;p47"/>
              <p:cNvSpPr/>
              <p:nvPr/>
            </p:nvSpPr>
            <p:spPr>
              <a:xfrm>
                <a:off x="487078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9" name="Google Shape;1839;p47"/>
              <p:cNvSpPr/>
              <p:nvPr/>
            </p:nvSpPr>
            <p:spPr>
              <a:xfrm>
                <a:off x="487078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0" name="Google Shape;1840;p47"/>
              <p:cNvSpPr/>
              <p:nvPr/>
            </p:nvSpPr>
            <p:spPr>
              <a:xfrm rot="10800000" flipH="1">
                <a:off x="121769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1" name="Google Shape;1841;p47"/>
              <p:cNvSpPr/>
              <p:nvPr/>
            </p:nvSpPr>
            <p:spPr>
              <a:xfrm>
                <a:off x="487078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2" name="Google Shape;1842;p47"/>
              <p:cNvSpPr/>
              <p:nvPr/>
            </p:nvSpPr>
            <p:spPr>
              <a:xfrm>
                <a:off x="487078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3" name="Google Shape;1843;p47"/>
              <p:cNvSpPr/>
              <p:nvPr/>
            </p:nvSpPr>
            <p:spPr>
              <a:xfrm>
                <a:off x="1217696" y="60845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47"/>
              <p:cNvSpPr/>
              <p:nvPr/>
            </p:nvSpPr>
            <p:spPr>
              <a:xfrm>
                <a:off x="1217696" y="85183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47"/>
              <p:cNvSpPr/>
              <p:nvPr/>
            </p:nvSpPr>
            <p:spPr>
              <a:xfrm>
                <a:off x="1217696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6" name="Google Shape;1846;p47"/>
              <p:cNvSpPr/>
              <p:nvPr/>
            </p:nvSpPr>
            <p:spPr>
              <a:xfrm>
                <a:off x="1217696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7" name="Google Shape;1847;p47"/>
              <p:cNvSpPr/>
              <p:nvPr/>
            </p:nvSpPr>
            <p:spPr>
              <a:xfrm>
                <a:off x="608848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8" name="Google Shape;1848;p47"/>
              <p:cNvSpPr/>
              <p:nvPr/>
            </p:nvSpPr>
            <p:spPr>
              <a:xfrm>
                <a:off x="608848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9" name="Google Shape;1849;p47"/>
              <p:cNvSpPr/>
              <p:nvPr/>
            </p:nvSpPr>
            <p:spPr>
              <a:xfrm>
                <a:off x="608848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0" name="Google Shape;1850;p47"/>
              <p:cNvSpPr/>
              <p:nvPr/>
            </p:nvSpPr>
            <p:spPr>
              <a:xfrm>
                <a:off x="608848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1" name="Google Shape;1851;p47"/>
              <p:cNvSpPr/>
              <p:nvPr/>
            </p:nvSpPr>
            <p:spPr>
              <a:xfrm>
                <a:off x="608848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2" name="Google Shape;1852;p47"/>
              <p:cNvSpPr/>
              <p:nvPr/>
            </p:nvSpPr>
            <p:spPr>
              <a:xfrm>
                <a:off x="608848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3" name="Google Shape;1853;p47"/>
              <p:cNvSpPr/>
              <p:nvPr/>
            </p:nvSpPr>
            <p:spPr>
              <a:xfrm>
                <a:off x="608848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4" name="Google Shape;1854;p47"/>
              <p:cNvSpPr/>
              <p:nvPr/>
            </p:nvSpPr>
            <p:spPr>
              <a:xfrm>
                <a:off x="608848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5" name="Google Shape;1855;p47"/>
              <p:cNvSpPr/>
              <p:nvPr/>
            </p:nvSpPr>
            <p:spPr>
              <a:xfrm>
                <a:off x="730617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6" name="Google Shape;1856;p47"/>
              <p:cNvSpPr/>
              <p:nvPr/>
            </p:nvSpPr>
            <p:spPr>
              <a:xfrm>
                <a:off x="730617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7" name="Google Shape;1857;p47"/>
              <p:cNvSpPr/>
              <p:nvPr/>
            </p:nvSpPr>
            <p:spPr>
              <a:xfrm>
                <a:off x="730617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8" name="Google Shape;1858;p47"/>
              <p:cNvSpPr/>
              <p:nvPr/>
            </p:nvSpPr>
            <p:spPr>
              <a:xfrm>
                <a:off x="730617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9" name="Google Shape;1859;p47"/>
              <p:cNvSpPr/>
              <p:nvPr/>
            </p:nvSpPr>
            <p:spPr>
              <a:xfrm>
                <a:off x="608848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0" name="Google Shape;1860;p47"/>
              <p:cNvSpPr/>
              <p:nvPr/>
            </p:nvSpPr>
            <p:spPr>
              <a:xfrm>
                <a:off x="608848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1" name="Google Shape;1861;p47"/>
              <p:cNvSpPr/>
              <p:nvPr/>
            </p:nvSpPr>
            <p:spPr>
              <a:xfrm>
                <a:off x="974156" y="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2" name="Google Shape;1862;p47"/>
              <p:cNvSpPr/>
              <p:nvPr/>
            </p:nvSpPr>
            <p:spPr>
              <a:xfrm>
                <a:off x="974156" y="12169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3" name="Google Shape;1863;p47"/>
              <p:cNvSpPr/>
              <p:nvPr/>
            </p:nvSpPr>
            <p:spPr>
              <a:xfrm>
                <a:off x="974156" y="24338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4" name="Google Shape;1864;p47"/>
              <p:cNvSpPr/>
              <p:nvPr/>
            </p:nvSpPr>
            <p:spPr>
              <a:xfrm>
                <a:off x="852387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5" name="Google Shape;1865;p47"/>
              <p:cNvSpPr/>
              <p:nvPr/>
            </p:nvSpPr>
            <p:spPr>
              <a:xfrm>
                <a:off x="852387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6" name="Google Shape;1866;p47"/>
              <p:cNvSpPr/>
              <p:nvPr/>
            </p:nvSpPr>
            <p:spPr>
              <a:xfrm>
                <a:off x="974156" y="36507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7" name="Google Shape;1867;p47"/>
              <p:cNvSpPr/>
              <p:nvPr/>
            </p:nvSpPr>
            <p:spPr>
              <a:xfrm>
                <a:off x="1217696" y="24338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8" name="Google Shape;1868;p47"/>
              <p:cNvSpPr/>
              <p:nvPr/>
            </p:nvSpPr>
            <p:spPr>
              <a:xfrm>
                <a:off x="1217696" y="36507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9" name="Google Shape;1869;p47"/>
              <p:cNvSpPr/>
              <p:nvPr/>
            </p:nvSpPr>
            <p:spPr>
              <a:xfrm>
                <a:off x="1217696" y="48676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0" name="Google Shape;1870;p47"/>
              <p:cNvSpPr/>
              <p:nvPr/>
            </p:nvSpPr>
            <p:spPr>
              <a:xfrm>
                <a:off x="1095926" y="97352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1" name="Google Shape;1871;p47"/>
              <p:cNvSpPr/>
              <p:nvPr/>
            </p:nvSpPr>
            <p:spPr>
              <a:xfrm>
                <a:off x="1095926" y="109521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2" name="Google Shape;1872;p47"/>
              <p:cNvSpPr/>
              <p:nvPr/>
            </p:nvSpPr>
            <p:spPr>
              <a:xfrm>
                <a:off x="1095926" y="85183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3" name="Google Shape;1873;p47"/>
              <p:cNvSpPr/>
              <p:nvPr/>
            </p:nvSpPr>
            <p:spPr>
              <a:xfrm>
                <a:off x="1217696" y="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4" name="Google Shape;1874;p47"/>
              <p:cNvSpPr/>
              <p:nvPr/>
            </p:nvSpPr>
            <p:spPr>
              <a:xfrm>
                <a:off x="1217696" y="121690"/>
                <a:ext cx="81180" cy="81127"/>
              </a:xfrm>
              <a:prstGeom prst="rect">
                <a:avLst/>
              </a:prstGeom>
              <a:solidFill>
                <a:srgbClr val="00CC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5" name="Google Shape;1875;p47"/>
              <p:cNvSpPr/>
              <p:nvPr/>
            </p:nvSpPr>
            <p:spPr>
              <a:xfrm rot="10800000" flipH="1">
                <a:off x="1339465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6" name="Google Shape;1876;p47"/>
              <p:cNvSpPr/>
              <p:nvPr/>
            </p:nvSpPr>
            <p:spPr>
              <a:xfrm>
                <a:off x="1339465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7" name="Google Shape;1877;p47"/>
              <p:cNvSpPr/>
              <p:nvPr/>
            </p:nvSpPr>
            <p:spPr>
              <a:xfrm rot="10800000" flipH="1">
                <a:off x="1461235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8" name="Google Shape;1878;p47"/>
              <p:cNvSpPr/>
              <p:nvPr/>
            </p:nvSpPr>
            <p:spPr>
              <a:xfrm>
                <a:off x="1461235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9" name="Google Shape;1879;p47"/>
              <p:cNvSpPr/>
              <p:nvPr/>
            </p:nvSpPr>
            <p:spPr>
              <a:xfrm rot="10800000" flipH="1">
                <a:off x="1339465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0" name="Google Shape;1880;p47"/>
              <p:cNvSpPr/>
              <p:nvPr/>
            </p:nvSpPr>
            <p:spPr>
              <a:xfrm>
                <a:off x="1339465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1" name="Google Shape;1881;p47"/>
              <p:cNvSpPr/>
              <p:nvPr/>
            </p:nvSpPr>
            <p:spPr>
              <a:xfrm rot="10800000" flipH="1">
                <a:off x="1461235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2" name="Google Shape;1882;p47"/>
              <p:cNvSpPr/>
              <p:nvPr/>
            </p:nvSpPr>
            <p:spPr>
              <a:xfrm>
                <a:off x="1461235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3" name="Google Shape;1883;p47"/>
              <p:cNvSpPr/>
              <p:nvPr/>
            </p:nvSpPr>
            <p:spPr>
              <a:xfrm rot="10800000" flipH="1">
                <a:off x="1339465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4" name="Google Shape;1884;p47"/>
              <p:cNvSpPr/>
              <p:nvPr/>
            </p:nvSpPr>
            <p:spPr>
              <a:xfrm>
                <a:off x="1461235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5" name="Google Shape;1885;p47"/>
              <p:cNvSpPr/>
              <p:nvPr/>
            </p:nvSpPr>
            <p:spPr>
              <a:xfrm rot="10800000" flipH="1">
                <a:off x="1461235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6" name="Google Shape;1886;p47"/>
              <p:cNvSpPr/>
              <p:nvPr/>
            </p:nvSpPr>
            <p:spPr>
              <a:xfrm rot="10800000" flipH="1">
                <a:off x="146123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7" name="Google Shape;1887;p47"/>
              <p:cNvSpPr/>
              <p:nvPr/>
            </p:nvSpPr>
            <p:spPr>
              <a:xfrm>
                <a:off x="146123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8" name="Google Shape;1888;p47"/>
              <p:cNvSpPr/>
              <p:nvPr/>
            </p:nvSpPr>
            <p:spPr>
              <a:xfrm rot="10800000" flipH="1">
                <a:off x="146123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9" name="Google Shape;1889;p47"/>
              <p:cNvSpPr/>
              <p:nvPr/>
            </p:nvSpPr>
            <p:spPr>
              <a:xfrm>
                <a:off x="146123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0" name="Google Shape;1890;p47"/>
              <p:cNvSpPr/>
              <p:nvPr/>
            </p:nvSpPr>
            <p:spPr>
              <a:xfrm rot="10800000" flipH="1">
                <a:off x="1704774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1" name="Google Shape;1891;p47"/>
              <p:cNvSpPr/>
              <p:nvPr/>
            </p:nvSpPr>
            <p:spPr>
              <a:xfrm>
                <a:off x="1704774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2" name="Google Shape;1892;p47"/>
              <p:cNvSpPr/>
              <p:nvPr/>
            </p:nvSpPr>
            <p:spPr>
              <a:xfrm>
                <a:off x="1704774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3" name="Google Shape;1893;p47"/>
              <p:cNvSpPr/>
              <p:nvPr/>
            </p:nvSpPr>
            <p:spPr>
              <a:xfrm rot="10800000" flipH="1">
                <a:off x="1704774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4" name="Google Shape;1894;p47"/>
              <p:cNvSpPr/>
              <p:nvPr/>
            </p:nvSpPr>
            <p:spPr>
              <a:xfrm>
                <a:off x="1704774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5" name="Google Shape;1895;p47"/>
              <p:cNvSpPr/>
              <p:nvPr/>
            </p:nvSpPr>
            <p:spPr>
              <a:xfrm rot="10800000" flipH="1">
                <a:off x="1704774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6" name="Google Shape;1896;p47"/>
              <p:cNvSpPr/>
              <p:nvPr/>
            </p:nvSpPr>
            <p:spPr>
              <a:xfrm>
                <a:off x="1704774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7" name="Google Shape;1897;p47"/>
              <p:cNvSpPr/>
              <p:nvPr/>
            </p:nvSpPr>
            <p:spPr>
              <a:xfrm rot="10800000" flipH="1">
                <a:off x="1704774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8" name="Google Shape;1898;p47"/>
              <p:cNvSpPr/>
              <p:nvPr/>
            </p:nvSpPr>
            <p:spPr>
              <a:xfrm>
                <a:off x="1704774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9" name="Google Shape;1899;p47"/>
              <p:cNvSpPr/>
              <p:nvPr/>
            </p:nvSpPr>
            <p:spPr>
              <a:xfrm rot="10800000" flipH="1">
                <a:off x="1704774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0" name="Google Shape;1900;p47"/>
              <p:cNvSpPr/>
              <p:nvPr/>
            </p:nvSpPr>
            <p:spPr>
              <a:xfrm rot="10800000" flipH="1">
                <a:off x="1583005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1" name="Google Shape;1901;p47"/>
              <p:cNvSpPr/>
              <p:nvPr/>
            </p:nvSpPr>
            <p:spPr>
              <a:xfrm>
                <a:off x="1583005" y="109521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2" name="Google Shape;1902;p47"/>
              <p:cNvSpPr/>
              <p:nvPr/>
            </p:nvSpPr>
            <p:spPr>
              <a:xfrm>
                <a:off x="1583005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3" name="Google Shape;1903;p47"/>
              <p:cNvSpPr/>
              <p:nvPr/>
            </p:nvSpPr>
            <p:spPr>
              <a:xfrm rot="10800000" flipH="1">
                <a:off x="1583005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4" name="Google Shape;1904;p47"/>
              <p:cNvSpPr/>
              <p:nvPr/>
            </p:nvSpPr>
            <p:spPr>
              <a:xfrm>
                <a:off x="1583005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5" name="Google Shape;1905;p47"/>
              <p:cNvSpPr/>
              <p:nvPr/>
            </p:nvSpPr>
            <p:spPr>
              <a:xfrm rot="10800000" flipH="1">
                <a:off x="1583005" y="36507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6" name="Google Shape;1906;p47"/>
              <p:cNvSpPr/>
              <p:nvPr/>
            </p:nvSpPr>
            <p:spPr>
              <a:xfrm>
                <a:off x="1583005" y="48676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7" name="Google Shape;1907;p47"/>
              <p:cNvSpPr/>
              <p:nvPr/>
            </p:nvSpPr>
            <p:spPr>
              <a:xfrm>
                <a:off x="1583005" y="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8" name="Google Shape;1908;p47"/>
              <p:cNvSpPr/>
              <p:nvPr/>
            </p:nvSpPr>
            <p:spPr>
              <a:xfrm rot="10800000" flipH="1">
                <a:off x="1583005" y="12169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9" name="Google Shape;1909;p47"/>
              <p:cNvSpPr/>
              <p:nvPr/>
            </p:nvSpPr>
            <p:spPr>
              <a:xfrm>
                <a:off x="1583005" y="24338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0" name="Google Shape;1910;p47"/>
              <p:cNvSpPr/>
              <p:nvPr/>
            </p:nvSpPr>
            <p:spPr>
              <a:xfrm rot="10800000" flipH="1">
                <a:off x="85238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1" name="Google Shape;1911;p47"/>
              <p:cNvSpPr/>
              <p:nvPr/>
            </p:nvSpPr>
            <p:spPr>
              <a:xfrm rot="10800000" flipH="1">
                <a:off x="85238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2" name="Google Shape;1912;p47"/>
              <p:cNvSpPr/>
              <p:nvPr/>
            </p:nvSpPr>
            <p:spPr>
              <a:xfrm>
                <a:off x="85238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3" name="Google Shape;1913;p47"/>
              <p:cNvSpPr/>
              <p:nvPr/>
            </p:nvSpPr>
            <p:spPr>
              <a:xfrm rot="10800000" flipH="1">
                <a:off x="852387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4" name="Google Shape;1914;p47"/>
              <p:cNvSpPr/>
              <p:nvPr/>
            </p:nvSpPr>
            <p:spPr>
              <a:xfrm rot="10800000" flipH="1">
                <a:off x="852387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5" name="Google Shape;1915;p47"/>
              <p:cNvSpPr/>
              <p:nvPr/>
            </p:nvSpPr>
            <p:spPr>
              <a:xfrm>
                <a:off x="85238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6" name="Google Shape;1916;p47"/>
              <p:cNvSpPr/>
              <p:nvPr/>
            </p:nvSpPr>
            <p:spPr>
              <a:xfrm rot="10800000" flipH="1">
                <a:off x="730617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7" name="Google Shape;1917;p47"/>
              <p:cNvSpPr/>
              <p:nvPr/>
            </p:nvSpPr>
            <p:spPr>
              <a:xfrm rot="10800000" flipH="1">
                <a:off x="852387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8" name="Google Shape;1918;p47"/>
              <p:cNvSpPr/>
              <p:nvPr/>
            </p:nvSpPr>
            <p:spPr>
              <a:xfrm>
                <a:off x="852387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9" name="Google Shape;1919;p47"/>
              <p:cNvSpPr/>
              <p:nvPr/>
            </p:nvSpPr>
            <p:spPr>
              <a:xfrm rot="10800000" flipH="1">
                <a:off x="730617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0" name="Google Shape;1920;p47"/>
              <p:cNvSpPr/>
              <p:nvPr/>
            </p:nvSpPr>
            <p:spPr>
              <a:xfrm rot="10800000" flipH="1">
                <a:off x="730617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1" name="Google Shape;1921;p47"/>
              <p:cNvSpPr/>
              <p:nvPr/>
            </p:nvSpPr>
            <p:spPr>
              <a:xfrm>
                <a:off x="730617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2" name="Google Shape;1922;p47"/>
              <p:cNvSpPr/>
              <p:nvPr/>
            </p:nvSpPr>
            <p:spPr>
              <a:xfrm rot="10800000" flipH="1">
                <a:off x="730617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p47"/>
              <p:cNvSpPr/>
              <p:nvPr/>
            </p:nvSpPr>
            <p:spPr>
              <a:xfrm>
                <a:off x="730617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p47"/>
              <p:cNvSpPr/>
              <p:nvPr/>
            </p:nvSpPr>
            <p:spPr>
              <a:xfrm rot="10800000" flipH="1">
                <a:off x="1095926" y="36507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p47"/>
              <p:cNvSpPr/>
              <p:nvPr/>
            </p:nvSpPr>
            <p:spPr>
              <a:xfrm>
                <a:off x="109592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47"/>
              <p:cNvSpPr/>
              <p:nvPr/>
            </p:nvSpPr>
            <p:spPr>
              <a:xfrm rot="10800000" flipH="1">
                <a:off x="109592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47"/>
              <p:cNvSpPr/>
              <p:nvPr/>
            </p:nvSpPr>
            <p:spPr>
              <a:xfrm>
                <a:off x="109592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47"/>
              <p:cNvSpPr/>
              <p:nvPr/>
            </p:nvSpPr>
            <p:spPr>
              <a:xfrm rot="10800000" flipH="1">
                <a:off x="1095926" y="12169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47"/>
              <p:cNvSpPr/>
              <p:nvPr/>
            </p:nvSpPr>
            <p:spPr>
              <a:xfrm>
                <a:off x="1095926" y="24338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47"/>
              <p:cNvSpPr/>
              <p:nvPr/>
            </p:nvSpPr>
            <p:spPr>
              <a:xfrm rot="10800000" flipH="1">
                <a:off x="974156" y="85183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47"/>
              <p:cNvSpPr/>
              <p:nvPr/>
            </p:nvSpPr>
            <p:spPr>
              <a:xfrm>
                <a:off x="974156" y="97352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47"/>
              <p:cNvSpPr/>
              <p:nvPr/>
            </p:nvSpPr>
            <p:spPr>
              <a:xfrm rot="10800000" flipH="1">
                <a:off x="974156" y="1095210"/>
                <a:ext cx="81180" cy="81128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47"/>
              <p:cNvSpPr/>
              <p:nvPr/>
            </p:nvSpPr>
            <p:spPr>
              <a:xfrm>
                <a:off x="1095926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47"/>
              <p:cNvSpPr/>
              <p:nvPr/>
            </p:nvSpPr>
            <p:spPr>
              <a:xfrm rot="10800000" flipH="1">
                <a:off x="974156" y="60845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p47"/>
              <p:cNvSpPr/>
              <p:nvPr/>
            </p:nvSpPr>
            <p:spPr>
              <a:xfrm>
                <a:off x="974156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6" name="Google Shape;1936;p47"/>
              <p:cNvSpPr/>
              <p:nvPr/>
            </p:nvSpPr>
            <p:spPr>
              <a:xfrm>
                <a:off x="974156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7" name="Google Shape;1937;p47"/>
              <p:cNvSpPr/>
              <p:nvPr/>
            </p:nvSpPr>
            <p:spPr>
              <a:xfrm>
                <a:off x="1339465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8" name="Google Shape;1938;p47"/>
              <p:cNvSpPr/>
              <p:nvPr/>
            </p:nvSpPr>
            <p:spPr>
              <a:xfrm>
                <a:off x="1339465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9" name="Google Shape;1939;p47"/>
              <p:cNvSpPr/>
              <p:nvPr/>
            </p:nvSpPr>
            <p:spPr>
              <a:xfrm>
                <a:off x="1217696" y="109521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0" name="Google Shape;1940;p47"/>
              <p:cNvSpPr/>
              <p:nvPr/>
            </p:nvSpPr>
            <p:spPr>
              <a:xfrm>
                <a:off x="1339465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1" name="Google Shape;1941;p47"/>
              <p:cNvSpPr/>
              <p:nvPr/>
            </p:nvSpPr>
            <p:spPr>
              <a:xfrm>
                <a:off x="1339465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2" name="Google Shape;1942;p47"/>
              <p:cNvSpPr/>
              <p:nvPr/>
            </p:nvSpPr>
            <p:spPr>
              <a:xfrm>
                <a:off x="1339465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3" name="Google Shape;1943;p47"/>
              <p:cNvSpPr/>
              <p:nvPr/>
            </p:nvSpPr>
            <p:spPr>
              <a:xfrm>
                <a:off x="2191853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4" name="Google Shape;1944;p47"/>
              <p:cNvSpPr/>
              <p:nvPr/>
            </p:nvSpPr>
            <p:spPr>
              <a:xfrm>
                <a:off x="1826544" y="36507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5" name="Google Shape;1945;p47"/>
              <p:cNvSpPr/>
              <p:nvPr/>
            </p:nvSpPr>
            <p:spPr>
              <a:xfrm>
                <a:off x="2070083" y="12169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6" name="Google Shape;1946;p47"/>
              <p:cNvSpPr/>
              <p:nvPr/>
            </p:nvSpPr>
            <p:spPr>
              <a:xfrm>
                <a:off x="2070083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7" name="Google Shape;1947;p47"/>
              <p:cNvSpPr/>
              <p:nvPr/>
            </p:nvSpPr>
            <p:spPr>
              <a:xfrm>
                <a:off x="2313622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8" name="Google Shape;1948;p47"/>
              <p:cNvSpPr/>
              <p:nvPr/>
            </p:nvSpPr>
            <p:spPr>
              <a:xfrm>
                <a:off x="2313622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9" name="Google Shape;1949;p47"/>
              <p:cNvSpPr/>
              <p:nvPr/>
            </p:nvSpPr>
            <p:spPr>
              <a:xfrm>
                <a:off x="2191853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0" name="Google Shape;1950;p47"/>
              <p:cNvSpPr/>
              <p:nvPr/>
            </p:nvSpPr>
            <p:spPr>
              <a:xfrm>
                <a:off x="2313622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1" name="Google Shape;1951;p47"/>
              <p:cNvSpPr/>
              <p:nvPr/>
            </p:nvSpPr>
            <p:spPr>
              <a:xfrm>
                <a:off x="1948313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2" name="Google Shape;1952;p47"/>
              <p:cNvSpPr/>
              <p:nvPr/>
            </p:nvSpPr>
            <p:spPr>
              <a:xfrm>
                <a:off x="2313622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3" name="Google Shape;1953;p47"/>
              <p:cNvSpPr/>
              <p:nvPr/>
            </p:nvSpPr>
            <p:spPr>
              <a:xfrm>
                <a:off x="1826544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4" name="Google Shape;1954;p47"/>
              <p:cNvSpPr/>
              <p:nvPr/>
            </p:nvSpPr>
            <p:spPr>
              <a:xfrm>
                <a:off x="1948313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5" name="Google Shape;1955;p47"/>
              <p:cNvSpPr/>
              <p:nvPr/>
            </p:nvSpPr>
            <p:spPr>
              <a:xfrm>
                <a:off x="1826544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6" name="Google Shape;1956;p47"/>
              <p:cNvSpPr/>
              <p:nvPr/>
            </p:nvSpPr>
            <p:spPr>
              <a:xfrm>
                <a:off x="1826544" y="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7" name="Google Shape;1957;p47"/>
              <p:cNvSpPr/>
              <p:nvPr/>
            </p:nvSpPr>
            <p:spPr>
              <a:xfrm>
                <a:off x="2191853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8" name="Google Shape;1958;p47"/>
              <p:cNvSpPr/>
              <p:nvPr/>
            </p:nvSpPr>
            <p:spPr>
              <a:xfrm>
                <a:off x="2191853" y="97352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9" name="Google Shape;1959;p47"/>
              <p:cNvSpPr/>
              <p:nvPr/>
            </p:nvSpPr>
            <p:spPr>
              <a:xfrm>
                <a:off x="2070083" y="36507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0" name="Google Shape;1960;p47"/>
              <p:cNvSpPr/>
              <p:nvPr/>
            </p:nvSpPr>
            <p:spPr>
              <a:xfrm>
                <a:off x="2070083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1" name="Google Shape;1961;p47"/>
              <p:cNvSpPr/>
              <p:nvPr/>
            </p:nvSpPr>
            <p:spPr>
              <a:xfrm>
                <a:off x="2070083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2" name="Google Shape;1962;p47"/>
              <p:cNvSpPr/>
              <p:nvPr/>
            </p:nvSpPr>
            <p:spPr>
              <a:xfrm>
                <a:off x="2070083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3" name="Google Shape;1963;p47"/>
              <p:cNvSpPr/>
              <p:nvPr/>
            </p:nvSpPr>
            <p:spPr>
              <a:xfrm>
                <a:off x="2313622" y="48676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4" name="Google Shape;1964;p47"/>
              <p:cNvSpPr/>
              <p:nvPr/>
            </p:nvSpPr>
            <p:spPr>
              <a:xfrm>
                <a:off x="2313622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5" name="Google Shape;1965;p47"/>
              <p:cNvSpPr/>
              <p:nvPr/>
            </p:nvSpPr>
            <p:spPr>
              <a:xfrm>
                <a:off x="1826544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p47"/>
              <p:cNvSpPr/>
              <p:nvPr/>
            </p:nvSpPr>
            <p:spPr>
              <a:xfrm>
                <a:off x="1826544" y="73014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p47"/>
              <p:cNvSpPr/>
              <p:nvPr/>
            </p:nvSpPr>
            <p:spPr>
              <a:xfrm>
                <a:off x="1826544" y="60845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8" name="Google Shape;1968;p47"/>
              <p:cNvSpPr/>
              <p:nvPr/>
            </p:nvSpPr>
            <p:spPr>
              <a:xfrm>
                <a:off x="1826544" y="24338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9" name="Google Shape;1969;p47"/>
              <p:cNvSpPr/>
              <p:nvPr/>
            </p:nvSpPr>
            <p:spPr>
              <a:xfrm>
                <a:off x="1826544" y="109521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0" name="Google Shape;1970;p47"/>
              <p:cNvSpPr/>
              <p:nvPr/>
            </p:nvSpPr>
            <p:spPr>
              <a:xfrm>
                <a:off x="1948313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1" name="Google Shape;1971;p47"/>
              <p:cNvSpPr/>
              <p:nvPr/>
            </p:nvSpPr>
            <p:spPr>
              <a:xfrm>
                <a:off x="1948313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2" name="Google Shape;1972;p47"/>
              <p:cNvSpPr/>
              <p:nvPr/>
            </p:nvSpPr>
            <p:spPr>
              <a:xfrm>
                <a:off x="2191853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3" name="Google Shape;1973;p47"/>
              <p:cNvSpPr/>
              <p:nvPr/>
            </p:nvSpPr>
            <p:spPr>
              <a:xfrm>
                <a:off x="2191853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4" name="Google Shape;1974;p47"/>
              <p:cNvSpPr/>
              <p:nvPr/>
            </p:nvSpPr>
            <p:spPr>
              <a:xfrm>
                <a:off x="2191853" y="73014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5" name="Google Shape;1975;p47"/>
              <p:cNvSpPr/>
              <p:nvPr/>
            </p:nvSpPr>
            <p:spPr>
              <a:xfrm>
                <a:off x="2191853" y="109521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6" name="Google Shape;1976;p47"/>
              <p:cNvSpPr/>
              <p:nvPr/>
            </p:nvSpPr>
            <p:spPr>
              <a:xfrm>
                <a:off x="1948313" y="973520"/>
                <a:ext cx="81180" cy="81127"/>
              </a:xfrm>
              <a:prstGeom prst="rect">
                <a:avLst/>
              </a:prstGeom>
              <a:solidFill>
                <a:srgbClr val="FF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7" name="Google Shape;1977;p47"/>
              <p:cNvSpPr/>
              <p:nvPr/>
            </p:nvSpPr>
            <p:spPr>
              <a:xfrm>
                <a:off x="2191853" y="24338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8" name="Google Shape;1978;p47"/>
              <p:cNvSpPr/>
              <p:nvPr/>
            </p:nvSpPr>
            <p:spPr>
              <a:xfrm>
                <a:off x="2191853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9" name="Google Shape;1979;p47"/>
              <p:cNvSpPr/>
              <p:nvPr/>
            </p:nvSpPr>
            <p:spPr>
              <a:xfrm>
                <a:off x="2070083" y="85183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0" name="Google Shape;1980;p47"/>
              <p:cNvSpPr/>
              <p:nvPr/>
            </p:nvSpPr>
            <p:spPr>
              <a:xfrm>
                <a:off x="2070083" y="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1" name="Google Shape;1981;p47"/>
              <p:cNvSpPr/>
              <p:nvPr/>
            </p:nvSpPr>
            <p:spPr>
              <a:xfrm>
                <a:off x="2070083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2" name="Google Shape;1982;p47"/>
              <p:cNvSpPr/>
              <p:nvPr/>
            </p:nvSpPr>
            <p:spPr>
              <a:xfrm>
                <a:off x="2070083" y="109521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3" name="Google Shape;1983;p47"/>
              <p:cNvSpPr/>
              <p:nvPr/>
            </p:nvSpPr>
            <p:spPr>
              <a:xfrm>
                <a:off x="1826544" y="97352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4" name="Google Shape;1984;p47"/>
              <p:cNvSpPr/>
              <p:nvPr/>
            </p:nvSpPr>
            <p:spPr>
              <a:xfrm rot="10800000" flipH="1">
                <a:off x="1948313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5" name="Google Shape;1985;p47"/>
              <p:cNvSpPr/>
              <p:nvPr/>
            </p:nvSpPr>
            <p:spPr>
              <a:xfrm rot="10800000" flipH="1">
                <a:off x="1948313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6" name="Google Shape;1986;p47"/>
              <p:cNvSpPr/>
              <p:nvPr/>
            </p:nvSpPr>
            <p:spPr>
              <a:xfrm>
                <a:off x="1948313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7" name="Google Shape;1987;p47"/>
              <p:cNvSpPr/>
              <p:nvPr/>
            </p:nvSpPr>
            <p:spPr>
              <a:xfrm>
                <a:off x="1948313" y="109521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8" name="Google Shape;1988;p47"/>
              <p:cNvSpPr/>
              <p:nvPr/>
            </p:nvSpPr>
            <p:spPr>
              <a:xfrm>
                <a:off x="2313622" y="12169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9" name="Google Shape;1989;p47"/>
              <p:cNvSpPr/>
              <p:nvPr/>
            </p:nvSpPr>
            <p:spPr>
              <a:xfrm>
                <a:off x="2313622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0" name="Google Shape;1990;p47"/>
              <p:cNvSpPr/>
              <p:nvPr/>
            </p:nvSpPr>
            <p:spPr>
              <a:xfrm rot="10800000" flipH="1">
                <a:off x="1948313" y="48676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1" name="Google Shape;1991;p47"/>
              <p:cNvSpPr/>
              <p:nvPr/>
            </p:nvSpPr>
            <p:spPr>
              <a:xfrm>
                <a:off x="2313622" y="73014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2" name="Google Shape;1992;p47"/>
              <p:cNvSpPr/>
              <p:nvPr/>
            </p:nvSpPr>
            <p:spPr>
              <a:xfrm>
                <a:off x="2313622" y="0"/>
                <a:ext cx="81180" cy="81127"/>
              </a:xfrm>
              <a:prstGeom prst="rect">
                <a:avLst/>
              </a:prstGeom>
              <a:solidFill>
                <a:srgbClr val="FFCC99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3" name="Google Shape;1993;p47"/>
              <p:cNvSpPr/>
              <p:nvPr/>
            </p:nvSpPr>
            <p:spPr>
              <a:xfrm>
                <a:off x="2435392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4" name="Google Shape;1994;p47"/>
              <p:cNvSpPr/>
              <p:nvPr/>
            </p:nvSpPr>
            <p:spPr>
              <a:xfrm>
                <a:off x="2435392" y="109521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5" name="Google Shape;1995;p47"/>
              <p:cNvSpPr/>
              <p:nvPr/>
            </p:nvSpPr>
            <p:spPr>
              <a:xfrm>
                <a:off x="2435392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6" name="Google Shape;1996;p47"/>
              <p:cNvSpPr/>
              <p:nvPr/>
            </p:nvSpPr>
            <p:spPr>
              <a:xfrm>
                <a:off x="2435392" y="48676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7" name="Google Shape;1997;p47"/>
              <p:cNvSpPr/>
              <p:nvPr/>
            </p:nvSpPr>
            <p:spPr>
              <a:xfrm>
                <a:off x="2435392" y="60845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8" name="Google Shape;1998;p47"/>
              <p:cNvSpPr/>
              <p:nvPr/>
            </p:nvSpPr>
            <p:spPr>
              <a:xfrm>
                <a:off x="2435392" y="97352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9" name="Google Shape;1999;p47"/>
              <p:cNvSpPr/>
              <p:nvPr/>
            </p:nvSpPr>
            <p:spPr>
              <a:xfrm>
                <a:off x="2435392" y="73014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0" name="Google Shape;2000;p47"/>
              <p:cNvSpPr/>
              <p:nvPr/>
            </p:nvSpPr>
            <p:spPr>
              <a:xfrm>
                <a:off x="2435392" y="85183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1" name="Google Shape;2001;p47"/>
              <p:cNvSpPr/>
              <p:nvPr/>
            </p:nvSpPr>
            <p:spPr>
              <a:xfrm>
                <a:off x="2557161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2" name="Google Shape;2002;p47"/>
              <p:cNvSpPr/>
              <p:nvPr/>
            </p:nvSpPr>
            <p:spPr>
              <a:xfrm>
                <a:off x="2557161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3" name="Google Shape;2003;p47"/>
              <p:cNvSpPr/>
              <p:nvPr/>
            </p:nvSpPr>
            <p:spPr>
              <a:xfrm>
                <a:off x="2557161" y="24338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4" name="Google Shape;2004;p47"/>
              <p:cNvSpPr/>
              <p:nvPr/>
            </p:nvSpPr>
            <p:spPr>
              <a:xfrm>
                <a:off x="2557161" y="36507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5" name="Google Shape;2005;p47"/>
              <p:cNvSpPr/>
              <p:nvPr/>
            </p:nvSpPr>
            <p:spPr>
              <a:xfrm>
                <a:off x="2435392" y="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6" name="Google Shape;2006;p47"/>
              <p:cNvSpPr/>
              <p:nvPr/>
            </p:nvSpPr>
            <p:spPr>
              <a:xfrm>
                <a:off x="2435392" y="121690"/>
                <a:ext cx="81180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7" name="Google Shape;2007;p47"/>
              <p:cNvSpPr/>
              <p:nvPr/>
            </p:nvSpPr>
            <p:spPr>
              <a:xfrm>
                <a:off x="2678931" y="109521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8" name="Google Shape;2008;p47"/>
              <p:cNvSpPr/>
              <p:nvPr/>
            </p:nvSpPr>
            <p:spPr>
              <a:xfrm>
                <a:off x="2678931" y="973520"/>
                <a:ext cx="81180" cy="81127"/>
              </a:xfrm>
              <a:prstGeom prst="rect">
                <a:avLst/>
              </a:prstGeom>
              <a:solidFill>
                <a:srgbClr val="00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9" name="Google Shape;2009;p47"/>
              <p:cNvSpPr/>
              <p:nvPr/>
            </p:nvSpPr>
            <p:spPr>
              <a:xfrm rot="10800000" flipH="1">
                <a:off x="267893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0" name="Google Shape;2010;p47"/>
              <p:cNvSpPr/>
              <p:nvPr/>
            </p:nvSpPr>
            <p:spPr>
              <a:xfrm rot="10800000" flipH="1">
                <a:off x="267893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1" name="Google Shape;2011;p47"/>
              <p:cNvSpPr/>
              <p:nvPr/>
            </p:nvSpPr>
            <p:spPr>
              <a:xfrm>
                <a:off x="267893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2" name="Google Shape;2012;p47"/>
              <p:cNvSpPr/>
              <p:nvPr/>
            </p:nvSpPr>
            <p:spPr>
              <a:xfrm rot="10800000" flipH="1">
                <a:off x="2678931" y="24338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3" name="Google Shape;2013;p47"/>
              <p:cNvSpPr/>
              <p:nvPr/>
            </p:nvSpPr>
            <p:spPr>
              <a:xfrm rot="10800000" flipH="1">
                <a:off x="2678931" y="36507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4" name="Google Shape;2014;p47"/>
              <p:cNvSpPr/>
              <p:nvPr/>
            </p:nvSpPr>
            <p:spPr>
              <a:xfrm>
                <a:off x="267893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5" name="Google Shape;2015;p47"/>
              <p:cNvSpPr/>
              <p:nvPr/>
            </p:nvSpPr>
            <p:spPr>
              <a:xfrm rot="10800000" flipH="1">
                <a:off x="2557161" y="1095210"/>
                <a:ext cx="81180" cy="81128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6" name="Google Shape;2016;p47"/>
              <p:cNvSpPr/>
              <p:nvPr/>
            </p:nvSpPr>
            <p:spPr>
              <a:xfrm rot="10800000" flipH="1">
                <a:off x="2678931" y="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7" name="Google Shape;2017;p47"/>
              <p:cNvSpPr/>
              <p:nvPr/>
            </p:nvSpPr>
            <p:spPr>
              <a:xfrm>
                <a:off x="2678931" y="12169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8" name="Google Shape;2018;p47"/>
              <p:cNvSpPr/>
              <p:nvPr/>
            </p:nvSpPr>
            <p:spPr>
              <a:xfrm rot="10800000" flipH="1">
                <a:off x="2557161" y="73014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9" name="Google Shape;2019;p47"/>
              <p:cNvSpPr/>
              <p:nvPr/>
            </p:nvSpPr>
            <p:spPr>
              <a:xfrm rot="10800000" flipH="1">
                <a:off x="2557161" y="85183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0" name="Google Shape;2020;p47"/>
              <p:cNvSpPr/>
              <p:nvPr/>
            </p:nvSpPr>
            <p:spPr>
              <a:xfrm>
                <a:off x="2557161" y="97352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1" name="Google Shape;2021;p47"/>
              <p:cNvSpPr/>
              <p:nvPr/>
            </p:nvSpPr>
            <p:spPr>
              <a:xfrm rot="10800000" flipH="1">
                <a:off x="2557161" y="48676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2" name="Google Shape;2022;p47"/>
              <p:cNvSpPr/>
              <p:nvPr/>
            </p:nvSpPr>
            <p:spPr>
              <a:xfrm>
                <a:off x="2557161" y="608450"/>
                <a:ext cx="81180" cy="81127"/>
              </a:xfrm>
              <a:prstGeom prst="rect">
                <a:avLst/>
              </a:prstGeom>
              <a:solidFill>
                <a:srgbClr val="00FF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3" name="Google Shape;2023;p47"/>
              <p:cNvSpPr/>
              <p:nvPr/>
            </p:nvSpPr>
            <p:spPr>
              <a:xfrm rot="10800000" flipH="1">
                <a:off x="2800701" y="85183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4" name="Google Shape;2024;p47"/>
              <p:cNvSpPr/>
              <p:nvPr/>
            </p:nvSpPr>
            <p:spPr>
              <a:xfrm>
                <a:off x="2800701" y="97352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5" name="Google Shape;2025;p47"/>
              <p:cNvSpPr/>
              <p:nvPr/>
            </p:nvSpPr>
            <p:spPr>
              <a:xfrm rot="10800000" flipH="1">
                <a:off x="2922470" y="36507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6" name="Google Shape;2026;p47"/>
              <p:cNvSpPr/>
              <p:nvPr/>
            </p:nvSpPr>
            <p:spPr>
              <a:xfrm>
                <a:off x="2922470" y="48676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7" name="Google Shape;2027;p47"/>
              <p:cNvSpPr/>
              <p:nvPr/>
            </p:nvSpPr>
            <p:spPr>
              <a:xfrm rot="10800000" flipH="1">
                <a:off x="2800701" y="60845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8" name="Google Shape;2028;p47"/>
              <p:cNvSpPr/>
              <p:nvPr/>
            </p:nvSpPr>
            <p:spPr>
              <a:xfrm>
                <a:off x="2800701" y="73014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9" name="Google Shape;2029;p47"/>
              <p:cNvSpPr/>
              <p:nvPr/>
            </p:nvSpPr>
            <p:spPr>
              <a:xfrm rot="10800000" flipH="1">
                <a:off x="2922470" y="12169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0" name="Google Shape;2030;p47"/>
              <p:cNvSpPr/>
              <p:nvPr/>
            </p:nvSpPr>
            <p:spPr>
              <a:xfrm>
                <a:off x="2922470" y="24338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1" name="Google Shape;2031;p47"/>
              <p:cNvSpPr/>
              <p:nvPr/>
            </p:nvSpPr>
            <p:spPr>
              <a:xfrm rot="10800000" flipH="1">
                <a:off x="2800701" y="1095210"/>
                <a:ext cx="81180" cy="81128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2" name="Google Shape;2032;p47"/>
              <p:cNvSpPr/>
              <p:nvPr/>
            </p:nvSpPr>
            <p:spPr>
              <a:xfrm>
                <a:off x="2922470" y="0"/>
                <a:ext cx="81180" cy="81127"/>
              </a:xfrm>
              <a:prstGeom prst="rect">
                <a:avLst/>
              </a:prstGeom>
              <a:solidFill>
                <a:srgbClr val="44546A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3" name="Google Shape;2033;p47"/>
              <p:cNvSpPr/>
              <p:nvPr/>
            </p:nvSpPr>
            <p:spPr>
              <a:xfrm rot="10800000" flipH="1">
                <a:off x="2922470" y="1095210"/>
                <a:ext cx="81180" cy="81128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4" name="Google Shape;2034;p47"/>
              <p:cNvSpPr/>
              <p:nvPr/>
            </p:nvSpPr>
            <p:spPr>
              <a:xfrm rot="10800000" flipH="1">
                <a:off x="2922470" y="60845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5" name="Google Shape;2035;p47"/>
              <p:cNvSpPr/>
              <p:nvPr/>
            </p:nvSpPr>
            <p:spPr>
              <a:xfrm>
                <a:off x="2922470" y="73014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6" name="Google Shape;2036;p47"/>
              <p:cNvSpPr/>
              <p:nvPr/>
            </p:nvSpPr>
            <p:spPr>
              <a:xfrm rot="10800000" flipH="1">
                <a:off x="2922470" y="85183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7" name="Google Shape;2037;p47"/>
              <p:cNvSpPr/>
              <p:nvPr/>
            </p:nvSpPr>
            <p:spPr>
              <a:xfrm>
                <a:off x="2922470" y="973520"/>
                <a:ext cx="81180" cy="81127"/>
              </a:xfrm>
              <a:prstGeom prst="rect">
                <a:avLst/>
              </a:pr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8" name="Google Shape;2038;p47"/>
              <p:cNvSpPr/>
              <p:nvPr/>
            </p:nvSpPr>
            <p:spPr>
              <a:xfrm>
                <a:off x="2800701" y="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9" name="Google Shape;2039;p47"/>
              <p:cNvSpPr/>
              <p:nvPr/>
            </p:nvSpPr>
            <p:spPr>
              <a:xfrm>
                <a:off x="2800701" y="24338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0" name="Google Shape;2040;p47"/>
              <p:cNvSpPr/>
              <p:nvPr/>
            </p:nvSpPr>
            <p:spPr>
              <a:xfrm>
                <a:off x="2800701" y="12169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1" name="Google Shape;2041;p47"/>
              <p:cNvSpPr/>
              <p:nvPr/>
            </p:nvSpPr>
            <p:spPr>
              <a:xfrm>
                <a:off x="2800701" y="36507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2" name="Google Shape;2042;p47"/>
              <p:cNvSpPr/>
              <p:nvPr/>
            </p:nvSpPr>
            <p:spPr>
              <a:xfrm>
                <a:off x="2800701" y="48676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3" name="Google Shape;2043;p47"/>
              <p:cNvSpPr/>
              <p:nvPr/>
            </p:nvSpPr>
            <p:spPr>
              <a:xfrm>
                <a:off x="304424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4" name="Google Shape;2044;p47"/>
              <p:cNvSpPr/>
              <p:nvPr/>
            </p:nvSpPr>
            <p:spPr>
              <a:xfrm>
                <a:off x="3044240" y="24338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5" name="Google Shape;2045;p47"/>
              <p:cNvSpPr/>
              <p:nvPr/>
            </p:nvSpPr>
            <p:spPr>
              <a:xfrm>
                <a:off x="3044240" y="48676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6" name="Google Shape;2046;p47"/>
              <p:cNvSpPr/>
              <p:nvPr/>
            </p:nvSpPr>
            <p:spPr>
              <a:xfrm>
                <a:off x="3044240" y="60845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7" name="Google Shape;2047;p47"/>
              <p:cNvSpPr/>
              <p:nvPr/>
            </p:nvSpPr>
            <p:spPr>
              <a:xfrm>
                <a:off x="3044240" y="73014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2048;p47"/>
              <p:cNvSpPr/>
              <p:nvPr/>
            </p:nvSpPr>
            <p:spPr>
              <a:xfrm>
                <a:off x="3044240" y="85183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2049;p47"/>
              <p:cNvSpPr/>
              <p:nvPr/>
            </p:nvSpPr>
            <p:spPr>
              <a:xfrm>
                <a:off x="3044240" y="36507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0" name="Google Shape;2050;p47"/>
              <p:cNvSpPr/>
              <p:nvPr/>
            </p:nvSpPr>
            <p:spPr>
              <a:xfrm>
                <a:off x="304424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p47"/>
              <p:cNvSpPr/>
              <p:nvPr/>
            </p:nvSpPr>
            <p:spPr>
              <a:xfrm>
                <a:off x="304424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p47"/>
              <p:cNvSpPr/>
              <p:nvPr/>
            </p:nvSpPr>
            <p:spPr>
              <a:xfrm>
                <a:off x="3044240" y="973520"/>
                <a:ext cx="81180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p47"/>
              <p:cNvSpPr/>
              <p:nvPr/>
            </p:nvSpPr>
            <p:spPr>
              <a:xfrm>
                <a:off x="3166010" y="0"/>
                <a:ext cx="81180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p47"/>
              <p:cNvSpPr/>
              <p:nvPr/>
            </p:nvSpPr>
            <p:spPr>
              <a:xfrm>
                <a:off x="3166010" y="24338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p47"/>
              <p:cNvSpPr/>
              <p:nvPr/>
            </p:nvSpPr>
            <p:spPr>
              <a:xfrm>
                <a:off x="3166010" y="48676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p47"/>
              <p:cNvSpPr/>
              <p:nvPr/>
            </p:nvSpPr>
            <p:spPr>
              <a:xfrm>
                <a:off x="3166010" y="60845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p47"/>
              <p:cNvSpPr/>
              <p:nvPr/>
            </p:nvSpPr>
            <p:spPr>
              <a:xfrm>
                <a:off x="3166010" y="85183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p47"/>
              <p:cNvSpPr/>
              <p:nvPr/>
            </p:nvSpPr>
            <p:spPr>
              <a:xfrm>
                <a:off x="3166010" y="97352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p47"/>
              <p:cNvSpPr/>
              <p:nvPr/>
            </p:nvSpPr>
            <p:spPr>
              <a:xfrm>
                <a:off x="3166010" y="1095210"/>
                <a:ext cx="81180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p47"/>
              <p:cNvSpPr/>
              <p:nvPr/>
            </p:nvSpPr>
            <p:spPr>
              <a:xfrm>
                <a:off x="3166010" y="121690"/>
                <a:ext cx="81180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1" name="Google Shape;2061;p47"/>
              <p:cNvSpPr/>
              <p:nvPr/>
            </p:nvSpPr>
            <p:spPr>
              <a:xfrm>
                <a:off x="3166010" y="730140"/>
                <a:ext cx="81180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2" name="Google Shape;2062;p47"/>
              <p:cNvSpPr/>
              <p:nvPr/>
            </p:nvSpPr>
            <p:spPr>
              <a:xfrm>
                <a:off x="3166010" y="365070"/>
                <a:ext cx="81180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063" name="Google Shape;2063;p47"/>
          <p:cNvSpPr/>
          <p:nvPr/>
        </p:nvSpPr>
        <p:spPr>
          <a:xfrm>
            <a:off x="4010690" y="1397415"/>
            <a:ext cx="989014" cy="1350963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4" name="Google Shape;2064;p47"/>
          <p:cNvSpPr txBox="1"/>
          <p:nvPr/>
        </p:nvSpPr>
        <p:spPr>
          <a:xfrm>
            <a:off x="5943947" y="705297"/>
            <a:ext cx="95122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window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5" name="Google Shape;2065;p47"/>
          <p:cNvSpPr/>
          <p:nvPr/>
        </p:nvSpPr>
        <p:spPr>
          <a:xfrm>
            <a:off x="5050502" y="1158819"/>
            <a:ext cx="1520827" cy="276697"/>
          </a:xfrm>
          <a:custGeom>
            <a:avLst/>
            <a:gdLst/>
            <a:ahLst/>
            <a:cxnLst/>
            <a:rect l="l" t="t" r="r" b="b"/>
            <a:pathLst>
              <a:path w="21600" h="20800" extrusionOk="0">
                <a:moveTo>
                  <a:pt x="21600" y="800"/>
                </a:moveTo>
                <a:cubicBezTo>
                  <a:pt x="19259" y="0"/>
                  <a:pt x="16917" y="-800"/>
                  <a:pt x="16766" y="1600"/>
                </a:cubicBezTo>
                <a:cubicBezTo>
                  <a:pt x="16615" y="4000"/>
                  <a:pt x="20845" y="13200"/>
                  <a:pt x="20694" y="15200"/>
                </a:cubicBezTo>
                <a:cubicBezTo>
                  <a:pt x="20543" y="17200"/>
                  <a:pt x="17748" y="13867"/>
                  <a:pt x="15860" y="13600"/>
                </a:cubicBezTo>
                <a:cubicBezTo>
                  <a:pt x="13972" y="13333"/>
                  <a:pt x="12008" y="12400"/>
                  <a:pt x="9365" y="13600"/>
                </a:cubicBezTo>
                <a:cubicBezTo>
                  <a:pt x="6722" y="14800"/>
                  <a:pt x="3361" y="17800"/>
                  <a:pt x="0" y="20800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6" name="Google Shape;2066;p47"/>
          <p:cNvSpPr txBox="1"/>
          <p:nvPr/>
        </p:nvSpPr>
        <p:spPr>
          <a:xfrm>
            <a:off x="1256059" y="3256410"/>
            <a:ext cx="1628762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input streams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7" name="Google Shape;2067;p47"/>
          <p:cNvSpPr txBox="1"/>
          <p:nvPr/>
        </p:nvSpPr>
        <p:spPr>
          <a:xfrm>
            <a:off x="6720235" y="3124200"/>
            <a:ext cx="2179177" cy="37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streams of answer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8" name="Google Shape;2068;p47"/>
          <p:cNvSpPr/>
          <p:nvPr/>
        </p:nvSpPr>
        <p:spPr>
          <a:xfrm>
            <a:off x="2395621" y="2679338"/>
            <a:ext cx="808620" cy="606425"/>
          </a:xfrm>
          <a:custGeom>
            <a:avLst/>
            <a:gdLst/>
            <a:ahLst/>
            <a:cxnLst/>
            <a:rect l="l" t="t" r="r" b="b"/>
            <a:pathLst>
              <a:path w="21240" h="21600" extrusionOk="0">
                <a:moveTo>
                  <a:pt x="1968" y="21600"/>
                </a:moveTo>
                <a:cubicBezTo>
                  <a:pt x="5203" y="21221"/>
                  <a:pt x="8438" y="20842"/>
                  <a:pt x="8112" y="20084"/>
                </a:cubicBezTo>
                <a:cubicBezTo>
                  <a:pt x="7787" y="19326"/>
                  <a:pt x="-360" y="18000"/>
                  <a:pt x="12" y="17053"/>
                </a:cubicBezTo>
                <a:cubicBezTo>
                  <a:pt x="385" y="16105"/>
                  <a:pt x="7228" y="15979"/>
                  <a:pt x="10347" y="14400"/>
                </a:cubicBezTo>
                <a:cubicBezTo>
                  <a:pt x="13466" y="12821"/>
                  <a:pt x="16911" y="9979"/>
                  <a:pt x="18726" y="7579"/>
                </a:cubicBezTo>
                <a:cubicBezTo>
                  <a:pt x="20542" y="5179"/>
                  <a:pt x="20891" y="2589"/>
                  <a:pt x="21240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9" name="Google Shape;2069;p47"/>
          <p:cNvSpPr/>
          <p:nvPr/>
        </p:nvSpPr>
        <p:spPr>
          <a:xfrm>
            <a:off x="6603078" y="3508376"/>
            <a:ext cx="1382713" cy="85090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cubicBezTo>
                  <a:pt x="19052" y="247"/>
                  <a:pt x="16505" y="495"/>
                  <a:pt x="16449" y="1080"/>
                </a:cubicBezTo>
                <a:cubicBezTo>
                  <a:pt x="16394" y="1665"/>
                  <a:pt x="21074" y="2925"/>
                  <a:pt x="21268" y="3510"/>
                </a:cubicBezTo>
                <a:cubicBezTo>
                  <a:pt x="21462" y="4095"/>
                  <a:pt x="19911" y="3555"/>
                  <a:pt x="17612" y="4590"/>
                </a:cubicBezTo>
                <a:cubicBezTo>
                  <a:pt x="15314" y="5625"/>
                  <a:pt x="10412" y="6885"/>
                  <a:pt x="7477" y="9720"/>
                </a:cubicBezTo>
                <a:cubicBezTo>
                  <a:pt x="4542" y="12555"/>
                  <a:pt x="2271" y="17077"/>
                  <a:pt x="0" y="2160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70" name="Google Shape;2070;p47"/>
          <p:cNvGrpSpPr/>
          <p:nvPr/>
        </p:nvGrpSpPr>
        <p:grpSpPr>
          <a:xfrm>
            <a:off x="3310602" y="2871727"/>
            <a:ext cx="2389190" cy="1795525"/>
            <a:chOff x="0" y="-1"/>
            <a:chExt cx="2389188" cy="1795524"/>
          </a:xfrm>
        </p:grpSpPr>
        <p:sp>
          <p:nvSpPr>
            <p:cNvPr id="2071" name="Google Shape;2071;p47"/>
            <p:cNvSpPr/>
            <p:nvPr/>
          </p:nvSpPr>
          <p:spPr>
            <a:xfrm>
              <a:off x="0" y="-1"/>
              <a:ext cx="2389188" cy="1795524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1600"/>
                  </a:move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3664"/>
                    <a:pt x="20462" y="16411"/>
                    <a:pt x="18437" y="18437"/>
                  </a:cubicBezTo>
                  <a:lnTo>
                    <a:pt x="21600" y="18437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47"/>
            <p:cNvSpPr txBox="1"/>
            <p:nvPr/>
          </p:nvSpPr>
          <p:spPr>
            <a:xfrm>
              <a:off x="401958" y="299591"/>
              <a:ext cx="1585271" cy="11963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Registered Continuous Query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3" name="Google Shape;2073;p47"/>
          <p:cNvGrpSpPr/>
          <p:nvPr/>
        </p:nvGrpSpPr>
        <p:grpSpPr>
          <a:xfrm>
            <a:off x="598413" y="1216976"/>
            <a:ext cx="2746842" cy="1625521"/>
            <a:chOff x="-1" y="0"/>
            <a:chExt cx="2746840" cy="1625519"/>
          </a:xfrm>
        </p:grpSpPr>
        <p:grpSp>
          <p:nvGrpSpPr>
            <p:cNvPr id="2074" name="Google Shape;2074;p47"/>
            <p:cNvGrpSpPr/>
            <p:nvPr/>
          </p:nvGrpSpPr>
          <p:grpSpPr>
            <a:xfrm>
              <a:off x="-1" y="0"/>
              <a:ext cx="2746840" cy="1625519"/>
              <a:chOff x="0" y="0"/>
              <a:chExt cx="2746838" cy="1625518"/>
            </a:xfrm>
          </p:grpSpPr>
          <p:sp>
            <p:nvSpPr>
              <p:cNvPr id="2075" name="Google Shape;2075;p47"/>
              <p:cNvSpPr/>
              <p:nvPr/>
            </p:nvSpPr>
            <p:spPr>
              <a:xfrm>
                <a:off x="0" y="0"/>
                <a:ext cx="2746838" cy="1625518"/>
              </a:xfrm>
              <a:custGeom>
                <a:avLst/>
                <a:gdLst/>
                <a:ahLst/>
                <a:cxnLst/>
                <a:rect l="l" t="t" r="r" b="b"/>
                <a:pathLst>
                  <a:path w="20879" h="20684" extrusionOk="0">
                    <a:moveTo>
                      <a:pt x="1901" y="6800"/>
                    </a:move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6" name="Google Shape;2076;p47"/>
              <p:cNvSpPr/>
              <p:nvPr/>
            </p:nvSpPr>
            <p:spPr>
              <a:xfrm>
                <a:off x="120347" y="914494"/>
                <a:ext cx="270395" cy="27039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7" name="Google Shape;2077;p47"/>
              <p:cNvSpPr/>
              <p:nvPr/>
            </p:nvSpPr>
            <p:spPr>
              <a:xfrm>
                <a:off x="422088" y="903619"/>
                <a:ext cx="180263" cy="1802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8" name="Google Shape;2078;p47"/>
              <p:cNvSpPr/>
              <p:nvPr/>
            </p:nvSpPr>
            <p:spPr>
              <a:xfrm>
                <a:off x="635762" y="911936"/>
                <a:ext cx="90133" cy="9013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49695D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79" name="Google Shape;2079;p47"/>
            <p:cNvSpPr txBox="1"/>
            <p:nvPr/>
          </p:nvSpPr>
          <p:spPr>
            <a:xfrm>
              <a:off x="426124" y="538481"/>
              <a:ext cx="1700531" cy="4597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Calibri"/>
                <a:buNone/>
              </a:pPr>
              <a:r>
                <a:rPr lang="en-US"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Data Sources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0" name="Google Shape;2080;p47"/>
          <p:cNvGrpSpPr/>
          <p:nvPr/>
        </p:nvGrpSpPr>
        <p:grpSpPr>
          <a:xfrm>
            <a:off x="533731" y="4359276"/>
            <a:ext cx="1219625" cy="202418"/>
            <a:chOff x="0" y="0"/>
            <a:chExt cx="1219624" cy="202417"/>
          </a:xfrm>
        </p:grpSpPr>
        <p:sp>
          <p:nvSpPr>
            <p:cNvPr id="2081" name="Google Shape;2081;p47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82" name="Google Shape;2082;p47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3" name="Google Shape;2083;p47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48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Windows</a:t>
            </a:r>
            <a:endParaRPr/>
          </a:p>
        </p:txBody>
      </p:sp>
      <p:sp>
        <p:nvSpPr>
          <p:cNvPr id="2089" name="Google Shape;2089;p48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93</a:t>
            </a:fld>
            <a:endParaRPr/>
          </a:p>
        </p:txBody>
      </p:sp>
      <p:sp>
        <p:nvSpPr>
          <p:cNvPr id="2090" name="Google Shape;2090;p48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Streams are infinite in nature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Processing can end only if the input is finite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A </a:t>
            </a:r>
            <a:r>
              <a:rPr lang="en-US" b="1">
                <a:solidFill>
                  <a:srgbClr val="7030A0"/>
                </a:solidFill>
              </a:rPr>
              <a:t>window operator</a:t>
            </a:r>
            <a:r>
              <a:rPr lang="en-US" b="1">
                <a:solidFill>
                  <a:schemeClr val="accent4"/>
                </a:solidFill>
              </a:rPr>
              <a:t> </a:t>
            </a:r>
            <a:r>
              <a:rPr lang="en-US"/>
              <a:t>selects a finite portion of a stream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We have seen the </a:t>
            </a: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operator</a:t>
            </a:r>
            <a:endParaRPr/>
          </a:p>
          <a:p>
            <a:pPr marL="457200" lvl="0" indent="-3619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-US"/>
              <a:t>Flux includes a window operator that builds table </a:t>
            </a:r>
            <a:r>
              <a:rPr lang="en-US" b="1">
                <a:solidFill>
                  <a:srgbClr val="7030A0"/>
                </a:solidFill>
              </a:rPr>
              <a:t>tumbling</a:t>
            </a:r>
            <a:r>
              <a:rPr lang="en-US"/>
              <a:t> across the results of the time range operator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Helvetica Neue"/>
              <a:buChar char="–"/>
            </a:pPr>
            <a:r>
              <a:rPr lang="en-US"/>
              <a:t>e.g.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Window(every: 60m,</a:t>
            </a:r>
            <a:r>
              <a:rPr lang="en-US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Google Shape;2095;p95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tumbling window</a:t>
            </a:r>
            <a:endParaRPr/>
          </a:p>
        </p:txBody>
      </p:sp>
      <p:sp>
        <p:nvSpPr>
          <p:cNvPr id="2096" name="Google Shape;2096;p95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94</a:t>
            </a:fld>
            <a:endParaRPr/>
          </a:p>
        </p:txBody>
      </p:sp>
      <p:sp>
        <p:nvSpPr>
          <p:cNvPr id="2097" name="Google Shape;2097;p95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B0F0"/>
                </a:solidFill>
              </a:rPr>
              <a:t>processing</a:t>
            </a:r>
            <a:endParaRPr>
              <a:solidFill>
                <a:srgbClr val="00B0F0"/>
              </a:solidFill>
            </a:endParaRPr>
          </a:p>
        </p:txBody>
      </p:sp>
      <p:sp>
        <p:nvSpPr>
          <p:cNvPr id="2098" name="Google Shape;2098;p95"/>
          <p:cNvSpPr txBox="1"/>
          <p:nvPr/>
        </p:nvSpPr>
        <p:spPr>
          <a:xfrm>
            <a:off x="3906349" y="1606191"/>
            <a:ext cx="4840238" cy="2160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49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Example of tumbling window</a:t>
            </a:r>
            <a:endParaRPr/>
          </a:p>
        </p:txBody>
      </p:sp>
      <p:sp>
        <p:nvSpPr>
          <p:cNvPr id="2104" name="Google Shape;2104;p49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95</a:t>
            </a:fld>
            <a:endParaRPr/>
          </a:p>
        </p:txBody>
      </p:sp>
      <p:sp>
        <p:nvSpPr>
          <p:cNvPr id="2105" name="Google Shape;2105;p49"/>
          <p:cNvSpPr txBox="1">
            <a:spLocks noGrp="1"/>
          </p:cNvSpPr>
          <p:nvPr>
            <p:ph type="body" idx="4294967295"/>
          </p:nvPr>
        </p:nvSpPr>
        <p:spPr>
          <a:xfrm>
            <a:off x="0" y="1244600"/>
            <a:ext cx="8208963" cy="33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rmAutofit/>
          </a:bodyPr>
          <a:lstStyle/>
          <a:p>
            <a:pPr marL="45720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-US"/>
              <a:t>Anatomy of a Flux query:</a:t>
            </a:r>
            <a:endParaRPr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chemeClr val="accent5"/>
                </a:solidFill>
              </a:rPr>
              <a:t>data source</a:t>
            </a:r>
            <a:endParaRPr sz="1800">
              <a:solidFill>
                <a:schemeClr val="accent5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900"/>
              <a:buFont typeface="Helvetica Neue"/>
              <a:buChar char="–"/>
            </a:pPr>
            <a:r>
              <a:rPr lang="en-US">
                <a:solidFill>
                  <a:schemeClr val="accent6"/>
                </a:solidFill>
              </a:rPr>
              <a:t>time range</a:t>
            </a:r>
            <a:r>
              <a:rPr lang="en-US"/>
              <a:t> </a:t>
            </a:r>
            <a:endParaRPr sz="1800"/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4E47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FF4E47"/>
                </a:solidFill>
              </a:rPr>
              <a:t>data filters</a:t>
            </a:r>
            <a:endParaRPr sz="1800">
              <a:solidFill>
                <a:srgbClr val="FF4E47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030A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7030A0"/>
                </a:solidFill>
              </a:rPr>
              <a:t>shaping</a:t>
            </a:r>
            <a:endParaRPr sz="1800">
              <a:solidFill>
                <a:srgbClr val="7030A0"/>
              </a:solidFill>
            </a:endParaRPr>
          </a:p>
          <a:p>
            <a:pPr marL="914400" lvl="1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1900"/>
              <a:buFont typeface="Helvetica Neue"/>
              <a:buChar char="–"/>
            </a:pPr>
            <a:r>
              <a:rPr lang="en-US">
                <a:solidFill>
                  <a:srgbClr val="00B0F0"/>
                </a:solidFill>
              </a:rPr>
              <a:t>processing</a:t>
            </a:r>
            <a:endParaRPr>
              <a:solidFill>
                <a:srgbClr val="00B0F0"/>
              </a:solidFill>
            </a:endParaRPr>
          </a:p>
        </p:txBody>
      </p:sp>
      <p:sp>
        <p:nvSpPr>
          <p:cNvPr id="2106" name="Google Shape;2106;p49"/>
          <p:cNvSpPr txBox="1"/>
          <p:nvPr/>
        </p:nvSpPr>
        <p:spPr>
          <a:xfrm>
            <a:off x="3906349" y="1606191"/>
            <a:ext cx="4840238" cy="2472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rPr>
              <a:t>from(bucket:"telegraf/autogen")</a:t>
            </a:r>
            <a:endParaRPr sz="1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6"/>
                </a:solidFill>
                <a:latin typeface="Courier"/>
                <a:ea typeface="Courier"/>
                <a:cs typeface="Courier"/>
                <a:sym typeface="Courier"/>
              </a:rPr>
              <a:t> range(start:-1h)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filter(fn: (r) =&gt;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r._measurement == "oven"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r._field == "temp" and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4E47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FF4E47"/>
                </a:solidFill>
                <a:latin typeface="Courier"/>
                <a:ea typeface="Courier"/>
                <a:cs typeface="Courier"/>
                <a:sym typeface="Courier"/>
              </a:rPr>
              <a:t>	r._value &gt; 300.0)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n-US" sz="1400" b="0" i="0" u="none" strike="noStrike" cap="none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|&gt;</a:t>
            </a:r>
            <a:r>
              <a:rPr lang="en-US" sz="1400" b="0" i="0" u="none" strike="noStrike" cap="none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aggregate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Window(every: 60m,</a:t>
            </a:r>
            <a:r>
              <a:rPr lang="en-US" sz="1400" b="0" i="0" u="none" strike="noStrike" cap="none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1400" b="0" i="0" u="none" strike="noStrike" cap="none">
                <a:solidFill>
                  <a:srgbClr val="00B0F0"/>
                </a:solidFill>
                <a:latin typeface="Courier"/>
                <a:ea typeface="Courier"/>
                <a:cs typeface="Courier"/>
                <a:sym typeface="Courier"/>
              </a:rPr>
              <a:t>fn: mean</a:t>
            </a:r>
            <a:r>
              <a:rPr lang="en-US" sz="1400" b="0" i="0" u="none" strike="noStrike" cap="none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p50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Tumbling?</a:t>
            </a:r>
            <a:endParaRPr/>
          </a:p>
        </p:txBody>
      </p:sp>
      <p:sp>
        <p:nvSpPr>
          <p:cNvPr id="2112" name="Google Shape;2112;p50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96</a:t>
            </a:fld>
            <a:endParaRPr/>
          </a:p>
        </p:txBody>
      </p:sp>
      <p:pic>
        <p:nvPicPr>
          <p:cNvPr id="2113" name="Google Shape;2113;p50" descr="Picture 2"/>
          <p:cNvPicPr preferRelativeResize="0"/>
          <p:nvPr/>
        </p:nvPicPr>
        <p:blipFill rotWithShape="1">
          <a:blip r:embed="rId3">
            <a:alphaModFix/>
          </a:blip>
          <a:srcRect l="1575" t="23229" b="13889"/>
          <a:stretch/>
        </p:blipFill>
        <p:spPr>
          <a:xfrm>
            <a:off x="463540" y="1194847"/>
            <a:ext cx="8219325" cy="3391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p51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2119" name="Google Shape;2119;p51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97</a:t>
            </a:fld>
            <a:endParaRPr/>
          </a:p>
        </p:txBody>
      </p:sp>
      <p:grpSp>
        <p:nvGrpSpPr>
          <p:cNvPr id="2120" name="Google Shape;2120;p51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2121" name="Google Shape;2121;p51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2122" name="Google Shape;2122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6" name="Google Shape;2126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32" name="Google Shape;2132;p51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2133" name="Google Shape;2133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4" name="Google Shape;2134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5" name="Google Shape;2135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6" name="Google Shape;2136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7" name="Google Shape;2137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8" name="Google Shape;2138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9" name="Google Shape;2139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3" name="Google Shape;2143;p51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2144" name="Google Shape;2144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5" name="Google Shape;2145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6" name="Google Shape;2146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9" name="Google Shape;2149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0" name="Google Shape;2150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1" name="Google Shape;2151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2" name="Google Shape;2152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3" name="Google Shape;2153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54" name="Google Shape;2154;p51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2155" name="Google Shape;2155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6" name="Google Shape;2156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7" name="Google Shape;2157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8" name="Google Shape;2158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9" name="Google Shape;2159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0" name="Google Shape;2160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1" name="Google Shape;2161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2" name="Google Shape;2162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3" name="Google Shape;2163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4" name="Google Shape;2164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65" name="Google Shape;2165;p51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2166" name="Google Shape;2166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7" name="Google Shape;2167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8" name="Google Shape;2168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9" name="Google Shape;2169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0" name="Google Shape;2170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1" name="Google Shape;2171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2" name="Google Shape;2172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3" name="Google Shape;2173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4" name="Google Shape;2174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5" name="Google Shape;2175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76" name="Google Shape;2176;p51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51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51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51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51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51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51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51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51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51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51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51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51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51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51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51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51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51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51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51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51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51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51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51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51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51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51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51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51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51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51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51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51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51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51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51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51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51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51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51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51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51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51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51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51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51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51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51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51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51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51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51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51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51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51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51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51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51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51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51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51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51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51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51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51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51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51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51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51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51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51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51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51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51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51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51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51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51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51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51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51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51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51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51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51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51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51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51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51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51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51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51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51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51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51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51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1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51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51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51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1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51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51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1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51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51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51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51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51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51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51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51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51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51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51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51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51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51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51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51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51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51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51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51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51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51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51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51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96" name="Google Shape;2396;p51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2397" name="Google Shape;2397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8" name="Google Shape;2398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9" name="Google Shape;2399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0" name="Google Shape;2400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1" name="Google Shape;2401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2" name="Google Shape;2402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5" name="Google Shape;240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6" name="Google Shape;2406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07" name="Google Shape;2407;p51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2408" name="Google Shape;2408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6" name="Google Shape;2416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18" name="Google Shape;2418;p51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2419" name="Google Shape;2419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0" name="Google Shape;2420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1" name="Google Shape;2421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2" name="Google Shape;2422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3" name="Google Shape;2423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5" name="Google Shape;2425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6" name="Google Shape;2426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7" name="Google Shape;2427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8" name="Google Shape;2428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29" name="Google Shape;2429;p51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2430" name="Google Shape;2430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1" name="Google Shape;2431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2" name="Google Shape;2432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3" name="Google Shape;2433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4" name="Google Shape;2434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40" name="Google Shape;2440;p51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2441" name="Google Shape;2441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2" name="Google Shape;2442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3" name="Google Shape;2443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4" name="Google Shape;2444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5" name="Google Shape;2445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8" name="Google Shape;2448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9" name="Google Shape;2449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0" name="Google Shape;2450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51" name="Google Shape;2451;p51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51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51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51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51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51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51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51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51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51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51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51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51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51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51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51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51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51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51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51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51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51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51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51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51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51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51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51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51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51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51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51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51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51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51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51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51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51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51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51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51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51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51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51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51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51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51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51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51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51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51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51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51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51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51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51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51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51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51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51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51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51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51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51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51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51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51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51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51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51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51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51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51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51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51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51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51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51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51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51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1" name="Google Shape;2621;p51"/>
          <p:cNvSpPr/>
          <p:nvPr/>
        </p:nvSpPr>
        <p:spPr>
          <a:xfrm>
            <a:off x="584789" y="1471843"/>
            <a:ext cx="882504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22" name="Google Shape;2622;p51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2623" name="Google Shape;2623;p51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2624" name="Google Shape;2624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5" name="Google Shape;2625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6" name="Google Shape;2626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7" name="Google Shape;2627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8" name="Google Shape;2628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9" name="Google Shape;2629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0" name="Google Shape;2630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1" name="Google Shape;2631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2" name="Google Shape;2632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3" name="Google Shape;2633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4" name="Google Shape;2634;p51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2635" name="Google Shape;2635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6" name="Google Shape;2636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7" name="Google Shape;2637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8" name="Google Shape;2638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9" name="Google Shape;2639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0" name="Google Shape;2640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1" name="Google Shape;2641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2" name="Google Shape;2642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3" name="Google Shape;2643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4" name="Google Shape;2644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45" name="Google Shape;2645;p51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2646" name="Google Shape;2646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7" name="Google Shape;2647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8" name="Google Shape;2648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9" name="Google Shape;2649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0" name="Google Shape;2650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1" name="Google Shape;2651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2" name="Google Shape;2652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3" name="Google Shape;2653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4" name="Google Shape;2654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5" name="Google Shape;2655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6" name="Google Shape;2656;p51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2657" name="Google Shape;2657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8" name="Google Shape;2658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9" name="Google Shape;2659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0" name="Google Shape;2660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1" name="Google Shape;2661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2" name="Google Shape;2662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3" name="Google Shape;2663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4" name="Google Shape;2664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5" name="Google Shape;2665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6" name="Google Shape;2666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67" name="Google Shape;2667;p51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2668" name="Google Shape;2668;p51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9" name="Google Shape;2669;p51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0" name="Google Shape;2670;p51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1" name="Google Shape;2671;p51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2" name="Google Shape;2672;p51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3" name="Google Shape;2673;p51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4" name="Google Shape;2674;p51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5" name="Google Shape;2675;p51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6" name="Google Shape;2676;p51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7" name="Google Shape;2677;p51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78" name="Google Shape;2678;p51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51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51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51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51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51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51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51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8" name="Google Shape;2698;p51"/>
          <p:cNvSpPr txBox="1"/>
          <p:nvPr/>
        </p:nvSpPr>
        <p:spPr>
          <a:xfrm>
            <a:off x="858775" y="4338082"/>
            <a:ext cx="321443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99" name="Google Shape;2699;p51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2700" name="Google Shape;2700;p51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701" name="Google Shape;2701;p51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02" name="Google Shape;2702;p51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7" name="Google Shape;2707;p52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2708" name="Google Shape;2708;p52"/>
          <p:cNvSpPr txBox="1">
            <a:spLocks noGrp="1"/>
          </p:cNvSpPr>
          <p:nvPr>
            <p:ph type="sldNum" idx="12"/>
          </p:nvPr>
        </p:nvSpPr>
        <p:spPr>
          <a:xfrm>
            <a:off x="8804692" y="4842028"/>
            <a:ext cx="18690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98</a:t>
            </a:fld>
            <a:endParaRPr/>
          </a:p>
        </p:txBody>
      </p:sp>
      <p:grpSp>
        <p:nvGrpSpPr>
          <p:cNvPr id="2709" name="Google Shape;2709;p52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2710" name="Google Shape;2710;p52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2711" name="Google Shape;2711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2" name="Google Shape;2712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3" name="Google Shape;271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4" name="Google Shape;271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5" name="Google Shape;271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6" name="Google Shape;2716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7" name="Google Shape;2717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8" name="Google Shape;2718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9" name="Google Shape;2719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0" name="Google Shape;2720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21" name="Google Shape;2721;p52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2722" name="Google Shape;2722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3" name="Google Shape;2723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4" name="Google Shape;2724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5" name="Google Shape;2725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6" name="Google Shape;2726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7" name="Google Shape;2727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8" name="Google Shape;2728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9" name="Google Shape;2729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0" name="Google Shape;2730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1" name="Google Shape;2731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32" name="Google Shape;2732;p52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2733" name="Google Shape;2733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4" name="Google Shape;2734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5" name="Google Shape;2735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6" name="Google Shape;2736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7" name="Google Shape;2737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8" name="Google Shape;2738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9" name="Google Shape;2739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0" name="Google Shape;2740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1" name="Google Shape;2741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2" name="Google Shape;2742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43" name="Google Shape;2743;p52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2744" name="Google Shape;2744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5" name="Google Shape;2745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6" name="Google Shape;2746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7" name="Google Shape;2747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8" name="Google Shape;2748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9" name="Google Shape;274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0" name="Google Shape;2750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1" name="Google Shape;275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2" name="Google Shape;2752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3" name="Google Shape;2753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54" name="Google Shape;2754;p52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2755" name="Google Shape;2755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6" name="Google Shape;2756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7" name="Google Shape;2757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8" name="Google Shape;2758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9" name="Google Shape;2759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0" name="Google Shape;2760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1" name="Google Shape;2761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2" name="Google Shape;2762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3" name="Google Shape;2763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4" name="Google Shape;2764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65" name="Google Shape;2765;p52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52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52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52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52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52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52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52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52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52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52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52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52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52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52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52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52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52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52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52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52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52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52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52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52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52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52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52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52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52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52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52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52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52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52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52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52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52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52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52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52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52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52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52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52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52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52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52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52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52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52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52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52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52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52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52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52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52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52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52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52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52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52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52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52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52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52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52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52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52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52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52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52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52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52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52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52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52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52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52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52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52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52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52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52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52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52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52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52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52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52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52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52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52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52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52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52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52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52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52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52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52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52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52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52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52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52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52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52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52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52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52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52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52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52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52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52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52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52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52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52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52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52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52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52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52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52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52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52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52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52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52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52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52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52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52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52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52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52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52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52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52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52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52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52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52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52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52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52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52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52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52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52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52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52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52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52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52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52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52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52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52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52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52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52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52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52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52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52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52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52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52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52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52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52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52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52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52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52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52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52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52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52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52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52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52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52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52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52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52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52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52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52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52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52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52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52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52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52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52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52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52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52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52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52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52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52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52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52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52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52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52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52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52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52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52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52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52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52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52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85" name="Google Shape;2985;p52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2986" name="Google Shape;2986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7" name="Google Shape;2987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8" name="Google Shape;2988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9" name="Google Shape;2989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0" name="Google Shape;2990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1" name="Google Shape;299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2" name="Google Shape;299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3" name="Google Shape;2993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4" name="Google Shape;299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5" name="Google Shape;2995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96" name="Google Shape;2996;p52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2997" name="Google Shape;2997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8" name="Google Shape;2998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9" name="Google Shape;2999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0" name="Google Shape;3000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1" name="Google Shape;300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2" name="Google Shape;3002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3" name="Google Shape;3003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4" name="Google Shape;300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5" name="Google Shape;300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6" name="Google Shape;3006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07" name="Google Shape;3007;p52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3008" name="Google Shape;3008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9" name="Google Shape;3009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0" name="Google Shape;3010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1" name="Google Shape;3011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2" name="Google Shape;301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3" name="Google Shape;301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4" name="Google Shape;3014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5" name="Google Shape;3015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6" name="Google Shape;3016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7" name="Google Shape;3017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18" name="Google Shape;3018;p52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3019" name="Google Shape;3019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0" name="Google Shape;3020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1" name="Google Shape;3021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2" name="Google Shape;302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3" name="Google Shape;3023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4" name="Google Shape;3024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5" name="Google Shape;3025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6" name="Google Shape;3026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7" name="Google Shape;3027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8" name="Google Shape;3028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29" name="Google Shape;3029;p52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3030" name="Google Shape;3030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1" name="Google Shape;3031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2" name="Google Shape;3032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3" name="Google Shape;3033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4" name="Google Shape;3034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5" name="Google Shape;3035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6" name="Google Shape;3036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7" name="Google Shape;3037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8" name="Google Shape;3038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9" name="Google Shape;3039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040" name="Google Shape;3040;p52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52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52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52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52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52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52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52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52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52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52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52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52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52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52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52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52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52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52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52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52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52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52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52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52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52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52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52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52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52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52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52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52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52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52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52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52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52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52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52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52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52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52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52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52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52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52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52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52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52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52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52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52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52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52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52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52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52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52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52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52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52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52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52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52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52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52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52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52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52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52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52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52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52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52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52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52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52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52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52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52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52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52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52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52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52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52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52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52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52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52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52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52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52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52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52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52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52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52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52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52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52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52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52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52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52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52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52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52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52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52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52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52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52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52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52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52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52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52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52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52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52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52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52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52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52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52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52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52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52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52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52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52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52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52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52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52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52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52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52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52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52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52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52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52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52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52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52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52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52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52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52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52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52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52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52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52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52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52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52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52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52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52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52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52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52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52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52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52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52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0" name="Google Shape;3210;p52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3211" name="Google Shape;3211;p52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3212" name="Google Shape;3212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3" name="Google Shape;3213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4" name="Google Shape;3214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5" name="Google Shape;3215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6" name="Google Shape;3216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7" name="Google Shape;3217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8" name="Google Shape;3218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9" name="Google Shape;3219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0" name="Google Shape;3220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1" name="Google Shape;3221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22" name="Google Shape;3222;p52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3223" name="Google Shape;3223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4" name="Google Shape;3224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5" name="Google Shape;3225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6" name="Google Shape;3226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7" name="Google Shape;3227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8" name="Google Shape;3228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9" name="Google Shape;3229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0" name="Google Shape;3230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1" name="Google Shape;3231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2" name="Google Shape;3232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33" name="Google Shape;3233;p52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3234" name="Google Shape;3234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5" name="Google Shape;3235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6" name="Google Shape;3236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7" name="Google Shape;3237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8" name="Google Shape;3238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9" name="Google Shape;3239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0" name="Google Shape;3240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1" name="Google Shape;3241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2" name="Google Shape;3242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3" name="Google Shape;3243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44" name="Google Shape;3244;p52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3245" name="Google Shape;3245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6" name="Google Shape;3246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7" name="Google Shape;3247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8" name="Google Shape;3248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9" name="Google Shape;3249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0" name="Google Shape;3250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1" name="Google Shape;3251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2" name="Google Shape;3252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3" name="Google Shape;3253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4" name="Google Shape;3254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255" name="Google Shape;3255;p52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3256" name="Google Shape;3256;p52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7" name="Google Shape;3257;p52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8" name="Google Shape;3258;p52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9" name="Google Shape;3259;p52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0" name="Google Shape;3260;p52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1" name="Google Shape;3261;p52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2" name="Google Shape;3262;p52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3" name="Google Shape;3263;p52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4" name="Google Shape;3264;p52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5" name="Google Shape;3265;p52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66" name="Google Shape;3266;p52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52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52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52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52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52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52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52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52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52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52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52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52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52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52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52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52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52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52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52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86" name="Google Shape;3286;p52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3287" name="Google Shape;3287;p52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52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52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52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52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52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52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52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52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52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52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52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52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52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52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52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52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52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52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52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52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52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52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52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52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52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52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52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52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52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52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52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52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52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52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52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52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52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52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52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52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52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52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52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52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52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52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52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52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52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52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52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52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52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52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52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52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52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52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52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52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52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52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52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52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52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52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52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52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52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57" name="Google Shape;3357;p52"/>
          <p:cNvSpPr/>
          <p:nvPr/>
        </p:nvSpPr>
        <p:spPr>
          <a:xfrm>
            <a:off x="1467293" y="1471843"/>
            <a:ext cx="848718" cy="1350963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8" name="Google Shape;3358;p52"/>
          <p:cNvSpPr txBox="1"/>
          <p:nvPr/>
        </p:nvSpPr>
        <p:spPr>
          <a:xfrm>
            <a:off x="858775" y="4338082"/>
            <a:ext cx="1507095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[2]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59" name="Google Shape;3359;p52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3360" name="Google Shape;3360;p52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361" name="Google Shape;3361;p52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2" name="Google Shape;3362;p52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7" name="Google Shape;3367;p53"/>
          <p:cNvSpPr txBox="1">
            <a:spLocks noGrp="1"/>
          </p:cNvSpPr>
          <p:nvPr>
            <p:ph type="title"/>
          </p:nvPr>
        </p:nvSpPr>
        <p:spPr>
          <a:xfrm>
            <a:off x="463540" y="609601"/>
            <a:ext cx="8208393" cy="58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alibri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Tumbling windows</a:t>
            </a:r>
            <a:endParaRPr/>
          </a:p>
        </p:txBody>
      </p:sp>
      <p:sp>
        <p:nvSpPr>
          <p:cNvPr id="3368" name="Google Shape;3368;p53"/>
          <p:cNvSpPr txBox="1">
            <a:spLocks noGrp="1"/>
          </p:cNvSpPr>
          <p:nvPr>
            <p:ph type="sldNum" idx="12"/>
          </p:nvPr>
        </p:nvSpPr>
        <p:spPr>
          <a:xfrm>
            <a:off x="8716475" y="4842025"/>
            <a:ext cx="2751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Rubik"/>
              <a:buNone/>
            </a:pPr>
            <a:fld id="{00000000-1234-1234-1234-123412341234}" type="slidenum">
              <a:rPr lang="en-US" sz="600" b="0" i="0" u="none" strike="noStrike" cap="non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99</a:t>
            </a:fld>
            <a:endParaRPr/>
          </a:p>
        </p:txBody>
      </p:sp>
      <p:grpSp>
        <p:nvGrpSpPr>
          <p:cNvPr id="3369" name="Google Shape;3369;p53"/>
          <p:cNvGrpSpPr/>
          <p:nvPr/>
        </p:nvGrpSpPr>
        <p:grpSpPr>
          <a:xfrm>
            <a:off x="620231" y="1550930"/>
            <a:ext cx="5955195" cy="1184084"/>
            <a:chOff x="-2" y="-1"/>
            <a:chExt cx="5955195" cy="1184084"/>
          </a:xfrm>
        </p:grpSpPr>
        <p:grpSp>
          <p:nvGrpSpPr>
            <p:cNvPr id="3370" name="Google Shape;3370;p53"/>
            <p:cNvGrpSpPr/>
            <p:nvPr/>
          </p:nvGrpSpPr>
          <p:grpSpPr>
            <a:xfrm>
              <a:off x="-2" y="7744"/>
              <a:ext cx="81183" cy="1176339"/>
              <a:chOff x="-1" y="0"/>
              <a:chExt cx="81182" cy="1176337"/>
            </a:xfrm>
          </p:grpSpPr>
          <p:sp>
            <p:nvSpPr>
              <p:cNvPr id="3371" name="Google Shape;3371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2" name="Google Shape;3372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3" name="Google Shape;337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4" name="Google Shape;337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5" name="Google Shape;337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6" name="Google Shape;3376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7" name="Google Shape;3377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8" name="Google Shape;3378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9" name="Google Shape;3379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0" name="Google Shape;3380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81" name="Google Shape;3381;p53"/>
            <p:cNvGrpSpPr/>
            <p:nvPr/>
          </p:nvGrpSpPr>
          <p:grpSpPr>
            <a:xfrm>
              <a:off x="121768" y="7744"/>
              <a:ext cx="81183" cy="1176339"/>
              <a:chOff x="-1" y="0"/>
              <a:chExt cx="81182" cy="1176337"/>
            </a:xfrm>
          </p:grpSpPr>
          <p:sp>
            <p:nvSpPr>
              <p:cNvPr id="3382" name="Google Shape;3382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3" name="Google Shape;3383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4" name="Google Shape;3384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5" name="Google Shape;3385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6" name="Google Shape;3386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7" name="Google Shape;3387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8" name="Google Shape;3388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9" name="Google Shape;3389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0" name="Google Shape;3390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1" name="Google Shape;3391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92" name="Google Shape;3392;p53"/>
            <p:cNvGrpSpPr/>
            <p:nvPr/>
          </p:nvGrpSpPr>
          <p:grpSpPr>
            <a:xfrm>
              <a:off x="243537" y="7744"/>
              <a:ext cx="81183" cy="1176339"/>
              <a:chOff x="-1" y="0"/>
              <a:chExt cx="81182" cy="1176337"/>
            </a:xfrm>
          </p:grpSpPr>
          <p:sp>
            <p:nvSpPr>
              <p:cNvPr id="3393" name="Google Shape;3393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4" name="Google Shape;3394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5" name="Google Shape;3395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6" name="Google Shape;3396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7" name="Google Shape;3397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8" name="Google Shape;3398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9" name="Google Shape;3399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0" name="Google Shape;3400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1" name="Google Shape;3401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2" name="Google Shape;3402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03" name="Google Shape;3403;p53"/>
            <p:cNvGrpSpPr/>
            <p:nvPr/>
          </p:nvGrpSpPr>
          <p:grpSpPr>
            <a:xfrm>
              <a:off x="365307" y="7744"/>
              <a:ext cx="81183" cy="1176339"/>
              <a:chOff x="-1" y="0"/>
              <a:chExt cx="81182" cy="1176337"/>
            </a:xfrm>
          </p:grpSpPr>
          <p:sp>
            <p:nvSpPr>
              <p:cNvPr id="3404" name="Google Shape;3404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5" name="Google Shape;3405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6" name="Google Shape;3406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7" name="Google Shape;3407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8" name="Google Shape;3408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9" name="Google Shape;340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0" name="Google Shape;3410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1" name="Google Shape;341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2" name="Google Shape;3412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3" name="Google Shape;3413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14" name="Google Shape;3414;p53"/>
            <p:cNvGrpSpPr/>
            <p:nvPr/>
          </p:nvGrpSpPr>
          <p:grpSpPr>
            <a:xfrm>
              <a:off x="487076" y="7744"/>
              <a:ext cx="81183" cy="1176339"/>
              <a:chOff x="-1" y="0"/>
              <a:chExt cx="81182" cy="1176337"/>
            </a:xfrm>
          </p:grpSpPr>
          <p:sp>
            <p:nvSpPr>
              <p:cNvPr id="3415" name="Google Shape;3415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6" name="Google Shape;3416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7" name="Google Shape;3417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8" name="Google Shape;3418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9" name="Google Shape;3419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0" name="Google Shape;3420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1" name="Google Shape;3421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2" name="Google Shape;3422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3" name="Google Shape;3423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4" name="Google Shape;3424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25" name="Google Shape;3425;p53"/>
            <p:cNvSpPr/>
            <p:nvPr/>
          </p:nvSpPr>
          <p:spPr>
            <a:xfrm>
              <a:off x="974156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608847" y="37281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852386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85238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109592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109592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974156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1095926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730617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109592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608847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73061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608847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608847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97415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974156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852386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85238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85238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852386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1095926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1095926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60884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608847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608847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608847" y="25112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608847" y="1102955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730617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730617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974156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974156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974156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974156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730617" y="981264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974156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97415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852386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852386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852386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852386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608847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3"/>
            <p:cNvSpPr/>
            <p:nvPr/>
          </p:nvSpPr>
          <p:spPr>
            <a:xfrm rot="10800000" flipH="1">
              <a:off x="730617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53"/>
            <p:cNvSpPr/>
            <p:nvPr/>
          </p:nvSpPr>
          <p:spPr>
            <a:xfrm rot="10800000" flipH="1">
              <a:off x="730617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730617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730617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1095926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1095926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53"/>
            <p:cNvSpPr/>
            <p:nvPr/>
          </p:nvSpPr>
          <p:spPr>
            <a:xfrm rot="10800000" flipH="1">
              <a:off x="730617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1095926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1095926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1826543" y="61619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1826543" y="85957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1826543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1826543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121769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1217695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121769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1217695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1217695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1217695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1217695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1217695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133946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133946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1339465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1339465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1217695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1217695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1583004" y="774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1583004" y="12943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1583004" y="25112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1461234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1461234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1583004" y="372814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1826543" y="25112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1826543" y="37281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1826543" y="49450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1704774" y="981264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1704774" y="1102955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1704774" y="85957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1826543" y="774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1826543" y="129434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53"/>
            <p:cNvSpPr/>
            <p:nvPr/>
          </p:nvSpPr>
          <p:spPr>
            <a:xfrm rot="10800000" flipH="1">
              <a:off x="1948313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1948313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53"/>
            <p:cNvSpPr/>
            <p:nvPr/>
          </p:nvSpPr>
          <p:spPr>
            <a:xfrm rot="10800000" flipH="1">
              <a:off x="1948313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1948313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53"/>
            <p:cNvSpPr/>
            <p:nvPr/>
          </p:nvSpPr>
          <p:spPr>
            <a:xfrm rot="10800000" flipH="1">
              <a:off x="1948313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53"/>
            <p:cNvSpPr/>
            <p:nvPr/>
          </p:nvSpPr>
          <p:spPr>
            <a:xfrm rot="10800000" flipH="1">
              <a:off x="1461234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53"/>
            <p:cNvSpPr/>
            <p:nvPr/>
          </p:nvSpPr>
          <p:spPr>
            <a:xfrm rot="10800000" flipH="1">
              <a:off x="1461234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1461234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53"/>
            <p:cNvSpPr/>
            <p:nvPr/>
          </p:nvSpPr>
          <p:spPr>
            <a:xfrm rot="10800000" flipH="1">
              <a:off x="1461234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53"/>
            <p:cNvSpPr/>
            <p:nvPr/>
          </p:nvSpPr>
          <p:spPr>
            <a:xfrm rot="10800000" flipH="1">
              <a:off x="1461234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1461234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53"/>
            <p:cNvSpPr/>
            <p:nvPr/>
          </p:nvSpPr>
          <p:spPr>
            <a:xfrm rot="10800000" flipH="1">
              <a:off x="1339465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53"/>
            <p:cNvSpPr/>
            <p:nvPr/>
          </p:nvSpPr>
          <p:spPr>
            <a:xfrm rot="10800000" flipH="1">
              <a:off x="1461234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1461234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53"/>
            <p:cNvSpPr/>
            <p:nvPr/>
          </p:nvSpPr>
          <p:spPr>
            <a:xfrm rot="10800000" flipH="1">
              <a:off x="1339465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53"/>
            <p:cNvSpPr/>
            <p:nvPr/>
          </p:nvSpPr>
          <p:spPr>
            <a:xfrm rot="10800000" flipH="1">
              <a:off x="1339465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1339465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53"/>
            <p:cNvSpPr/>
            <p:nvPr/>
          </p:nvSpPr>
          <p:spPr>
            <a:xfrm rot="10800000" flipH="1">
              <a:off x="1339465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1339465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53"/>
            <p:cNvSpPr/>
            <p:nvPr/>
          </p:nvSpPr>
          <p:spPr>
            <a:xfrm rot="10800000" flipH="1">
              <a:off x="1704774" y="37281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170477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53"/>
            <p:cNvSpPr/>
            <p:nvPr/>
          </p:nvSpPr>
          <p:spPr>
            <a:xfrm rot="10800000" flipH="1">
              <a:off x="170477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170477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53"/>
            <p:cNvSpPr/>
            <p:nvPr/>
          </p:nvSpPr>
          <p:spPr>
            <a:xfrm rot="10800000" flipH="1">
              <a:off x="1704774" y="12943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1704774" y="25112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53"/>
            <p:cNvSpPr/>
            <p:nvPr/>
          </p:nvSpPr>
          <p:spPr>
            <a:xfrm rot="10800000" flipH="1">
              <a:off x="1583004" y="85957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53"/>
            <p:cNvSpPr/>
            <p:nvPr/>
          </p:nvSpPr>
          <p:spPr>
            <a:xfrm>
              <a:off x="1583004" y="981264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53"/>
            <p:cNvSpPr/>
            <p:nvPr/>
          </p:nvSpPr>
          <p:spPr>
            <a:xfrm rot="10800000" flipH="1">
              <a:off x="1583004" y="1102955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1704774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53"/>
            <p:cNvSpPr/>
            <p:nvPr/>
          </p:nvSpPr>
          <p:spPr>
            <a:xfrm rot="10800000" flipH="1">
              <a:off x="1583004" y="61619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1583004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1583004" y="49450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1948313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1948313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1826543" y="1102955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1948313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1948313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1948313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2194619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2072850" y="12943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2072850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2316389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2316389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2194619" y="774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2316389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2316389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219461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2194619" y="981264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2072850" y="37281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2072850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2072850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2072850" y="73788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2316389" y="49450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2316389" y="61619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219461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219461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2194619" y="73788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2194619" y="1102955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94619" y="25112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194619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2072850" y="85957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2072850" y="774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2072850" y="981264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2072850" y="1102955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2316389" y="12943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2316389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2316389" y="73788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2316389" y="7744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438159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2438159" y="1102955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2438159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2438159" y="49450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2438159" y="61619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2438159" y="981264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2438159" y="73788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2438159" y="85957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2559928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2559928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2559928" y="25112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2559928" y="37281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2438159" y="774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2438159" y="129434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53"/>
            <p:cNvSpPr/>
            <p:nvPr/>
          </p:nvSpPr>
          <p:spPr>
            <a:xfrm>
              <a:off x="2681698" y="1102955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2681698" y="981264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53"/>
            <p:cNvSpPr/>
            <p:nvPr/>
          </p:nvSpPr>
          <p:spPr>
            <a:xfrm rot="10800000" flipH="1">
              <a:off x="268169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53"/>
            <p:cNvSpPr/>
            <p:nvPr/>
          </p:nvSpPr>
          <p:spPr>
            <a:xfrm rot="10800000" flipH="1">
              <a:off x="268169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268169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53"/>
            <p:cNvSpPr/>
            <p:nvPr/>
          </p:nvSpPr>
          <p:spPr>
            <a:xfrm rot="10800000" flipH="1">
              <a:off x="2681698" y="25112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53"/>
            <p:cNvSpPr/>
            <p:nvPr/>
          </p:nvSpPr>
          <p:spPr>
            <a:xfrm rot="10800000" flipH="1">
              <a:off x="2681698" y="37281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268169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53"/>
            <p:cNvSpPr/>
            <p:nvPr/>
          </p:nvSpPr>
          <p:spPr>
            <a:xfrm rot="10800000" flipH="1">
              <a:off x="2559928" y="1102955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53"/>
            <p:cNvSpPr/>
            <p:nvPr/>
          </p:nvSpPr>
          <p:spPr>
            <a:xfrm rot="10800000" flipH="1">
              <a:off x="2681698" y="774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2681698" y="12943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53"/>
            <p:cNvSpPr/>
            <p:nvPr/>
          </p:nvSpPr>
          <p:spPr>
            <a:xfrm rot="10800000" flipH="1">
              <a:off x="2559928" y="73788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53"/>
            <p:cNvSpPr/>
            <p:nvPr/>
          </p:nvSpPr>
          <p:spPr>
            <a:xfrm rot="10800000" flipH="1">
              <a:off x="2559928" y="85957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53"/>
            <p:cNvSpPr/>
            <p:nvPr/>
          </p:nvSpPr>
          <p:spPr>
            <a:xfrm>
              <a:off x="2559928" y="981264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53"/>
            <p:cNvSpPr/>
            <p:nvPr/>
          </p:nvSpPr>
          <p:spPr>
            <a:xfrm rot="10800000" flipH="1">
              <a:off x="2559928" y="49450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2559928" y="616194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53"/>
            <p:cNvSpPr/>
            <p:nvPr/>
          </p:nvSpPr>
          <p:spPr>
            <a:xfrm rot="10800000" flipH="1">
              <a:off x="2803467" y="85957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53"/>
            <p:cNvSpPr/>
            <p:nvPr/>
          </p:nvSpPr>
          <p:spPr>
            <a:xfrm>
              <a:off x="2803467" y="981264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53"/>
            <p:cNvSpPr/>
            <p:nvPr/>
          </p:nvSpPr>
          <p:spPr>
            <a:xfrm rot="10800000" flipH="1">
              <a:off x="2925237" y="37281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2925237" y="49450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53"/>
            <p:cNvSpPr/>
            <p:nvPr/>
          </p:nvSpPr>
          <p:spPr>
            <a:xfrm rot="10800000" flipH="1">
              <a:off x="2803467" y="61619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53"/>
            <p:cNvSpPr/>
            <p:nvPr/>
          </p:nvSpPr>
          <p:spPr>
            <a:xfrm>
              <a:off x="2803467" y="73788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53"/>
            <p:cNvSpPr/>
            <p:nvPr/>
          </p:nvSpPr>
          <p:spPr>
            <a:xfrm rot="10800000" flipH="1">
              <a:off x="2925237" y="12943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2925237" y="25112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53"/>
            <p:cNvSpPr/>
            <p:nvPr/>
          </p:nvSpPr>
          <p:spPr>
            <a:xfrm rot="10800000" flipH="1">
              <a:off x="2803467" y="1102955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53"/>
            <p:cNvSpPr/>
            <p:nvPr/>
          </p:nvSpPr>
          <p:spPr>
            <a:xfrm>
              <a:off x="2925237" y="7744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53"/>
            <p:cNvSpPr/>
            <p:nvPr/>
          </p:nvSpPr>
          <p:spPr>
            <a:xfrm rot="10800000" flipH="1">
              <a:off x="2925237" y="1102955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53"/>
            <p:cNvSpPr/>
            <p:nvPr/>
          </p:nvSpPr>
          <p:spPr>
            <a:xfrm rot="10800000" flipH="1">
              <a:off x="2925237" y="61619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2925237" y="73788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53"/>
            <p:cNvSpPr/>
            <p:nvPr/>
          </p:nvSpPr>
          <p:spPr>
            <a:xfrm rot="10800000" flipH="1">
              <a:off x="2925237" y="859574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2925237" y="981264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2803467" y="774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2803467" y="25112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2803467" y="12943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2803467" y="37281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2803467" y="494504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3047007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53"/>
            <p:cNvSpPr/>
            <p:nvPr/>
          </p:nvSpPr>
          <p:spPr>
            <a:xfrm>
              <a:off x="3047007" y="25112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3047007" y="49450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53"/>
            <p:cNvSpPr/>
            <p:nvPr/>
          </p:nvSpPr>
          <p:spPr>
            <a:xfrm>
              <a:off x="3047007" y="61619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53"/>
            <p:cNvSpPr/>
            <p:nvPr/>
          </p:nvSpPr>
          <p:spPr>
            <a:xfrm>
              <a:off x="3047007" y="73788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53"/>
            <p:cNvSpPr/>
            <p:nvPr/>
          </p:nvSpPr>
          <p:spPr>
            <a:xfrm>
              <a:off x="3047007" y="85957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53"/>
            <p:cNvSpPr/>
            <p:nvPr/>
          </p:nvSpPr>
          <p:spPr>
            <a:xfrm>
              <a:off x="3047007" y="37281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53"/>
            <p:cNvSpPr/>
            <p:nvPr/>
          </p:nvSpPr>
          <p:spPr>
            <a:xfrm>
              <a:off x="3047007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53"/>
            <p:cNvSpPr/>
            <p:nvPr/>
          </p:nvSpPr>
          <p:spPr>
            <a:xfrm>
              <a:off x="3047007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53"/>
            <p:cNvSpPr/>
            <p:nvPr/>
          </p:nvSpPr>
          <p:spPr>
            <a:xfrm>
              <a:off x="3047007" y="981264"/>
              <a:ext cx="81181" cy="81129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53"/>
            <p:cNvSpPr/>
            <p:nvPr/>
          </p:nvSpPr>
          <p:spPr>
            <a:xfrm>
              <a:off x="3168776" y="7744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53"/>
            <p:cNvSpPr/>
            <p:nvPr/>
          </p:nvSpPr>
          <p:spPr>
            <a:xfrm>
              <a:off x="3168776" y="25112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53"/>
            <p:cNvSpPr/>
            <p:nvPr/>
          </p:nvSpPr>
          <p:spPr>
            <a:xfrm>
              <a:off x="3168776" y="49450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53"/>
            <p:cNvSpPr/>
            <p:nvPr/>
          </p:nvSpPr>
          <p:spPr>
            <a:xfrm>
              <a:off x="3168776" y="61619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53"/>
            <p:cNvSpPr/>
            <p:nvPr/>
          </p:nvSpPr>
          <p:spPr>
            <a:xfrm>
              <a:off x="3168776" y="859574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53"/>
            <p:cNvSpPr/>
            <p:nvPr/>
          </p:nvSpPr>
          <p:spPr>
            <a:xfrm>
              <a:off x="3168776" y="981264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53"/>
            <p:cNvSpPr/>
            <p:nvPr/>
          </p:nvSpPr>
          <p:spPr>
            <a:xfrm>
              <a:off x="3168776" y="1102955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53"/>
            <p:cNvSpPr/>
            <p:nvPr/>
          </p:nvSpPr>
          <p:spPr>
            <a:xfrm>
              <a:off x="3168776" y="129434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53"/>
            <p:cNvSpPr/>
            <p:nvPr/>
          </p:nvSpPr>
          <p:spPr>
            <a:xfrm>
              <a:off x="3168776" y="737884"/>
              <a:ext cx="81181" cy="81128"/>
            </a:xfrm>
            <a:prstGeom prst="rect">
              <a:avLst/>
            </a:prstGeom>
            <a:solidFill>
              <a:srgbClr val="CC99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53"/>
            <p:cNvSpPr/>
            <p:nvPr/>
          </p:nvSpPr>
          <p:spPr>
            <a:xfrm>
              <a:off x="3168776" y="372814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645" name="Google Shape;3645;p53"/>
            <p:cNvGrpSpPr/>
            <p:nvPr/>
          </p:nvGrpSpPr>
          <p:grpSpPr>
            <a:xfrm>
              <a:off x="3288977" y="-1"/>
              <a:ext cx="81183" cy="1176339"/>
              <a:chOff x="-1" y="0"/>
              <a:chExt cx="81182" cy="1176337"/>
            </a:xfrm>
          </p:grpSpPr>
          <p:sp>
            <p:nvSpPr>
              <p:cNvPr id="3646" name="Google Shape;3646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7" name="Google Shape;3647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1" name="Google Shape;365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2" name="Google Shape;365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3" name="Google Shape;3653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4" name="Google Shape;365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5" name="Google Shape;3655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56" name="Google Shape;3656;p53"/>
            <p:cNvGrpSpPr/>
            <p:nvPr/>
          </p:nvGrpSpPr>
          <p:grpSpPr>
            <a:xfrm>
              <a:off x="3410747" y="-1"/>
              <a:ext cx="81183" cy="1176339"/>
              <a:chOff x="-1" y="0"/>
              <a:chExt cx="81182" cy="1176337"/>
            </a:xfrm>
          </p:grpSpPr>
          <p:sp>
            <p:nvSpPr>
              <p:cNvPr id="3657" name="Google Shape;3657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8" name="Google Shape;3658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9" name="Google Shape;3659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0" name="Google Shape;3660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1" name="Google Shape;366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2" name="Google Shape;3662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3" name="Google Shape;3663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4" name="Google Shape;366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67" name="Google Shape;3667;p53"/>
            <p:cNvGrpSpPr/>
            <p:nvPr/>
          </p:nvGrpSpPr>
          <p:grpSpPr>
            <a:xfrm>
              <a:off x="3532516" y="-1"/>
              <a:ext cx="81183" cy="1176339"/>
              <a:chOff x="-1" y="0"/>
              <a:chExt cx="81182" cy="1176337"/>
            </a:xfrm>
          </p:grpSpPr>
          <p:sp>
            <p:nvSpPr>
              <p:cNvPr id="3668" name="Google Shape;3668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9" name="Google Shape;3669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0" name="Google Shape;3670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1" name="Google Shape;3671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2" name="Google Shape;367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3" name="Google Shape;367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4" name="Google Shape;3674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5" name="Google Shape;3675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6" name="Google Shape;3676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7" name="Google Shape;3677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78" name="Google Shape;3678;p53"/>
            <p:cNvGrpSpPr/>
            <p:nvPr/>
          </p:nvGrpSpPr>
          <p:grpSpPr>
            <a:xfrm>
              <a:off x="3654286" y="-1"/>
              <a:ext cx="81183" cy="1176339"/>
              <a:chOff x="-1" y="0"/>
              <a:chExt cx="81182" cy="1176337"/>
            </a:xfrm>
          </p:grpSpPr>
          <p:sp>
            <p:nvSpPr>
              <p:cNvPr id="3679" name="Google Shape;3679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0" name="Google Shape;3680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1" name="Google Shape;3681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2" name="Google Shape;368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3" name="Google Shape;3683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4" name="Google Shape;3684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5" name="Google Shape;3685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6" name="Google Shape;3686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7" name="Google Shape;3687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8" name="Google Shape;3688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89" name="Google Shape;3689;p53"/>
            <p:cNvGrpSpPr/>
            <p:nvPr/>
          </p:nvGrpSpPr>
          <p:grpSpPr>
            <a:xfrm>
              <a:off x="3776055" y="-1"/>
              <a:ext cx="81183" cy="1176339"/>
              <a:chOff x="-1" y="0"/>
              <a:chExt cx="81182" cy="1176337"/>
            </a:xfrm>
          </p:grpSpPr>
          <p:sp>
            <p:nvSpPr>
              <p:cNvPr id="3690" name="Google Shape;3690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1" name="Google Shape;3691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2" name="Google Shape;3692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3" name="Google Shape;3693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4" name="Google Shape;3694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5" name="Google Shape;3695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6" name="Google Shape;3696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7" name="Google Shape;3697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8" name="Google Shape;3698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9" name="Google Shape;3699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700" name="Google Shape;3700;p53"/>
            <p:cNvSpPr/>
            <p:nvPr/>
          </p:nvSpPr>
          <p:spPr>
            <a:xfrm>
              <a:off x="4263135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3897826" y="36506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4141365" y="12168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414136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4384905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438490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426313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4384905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4019596" y="24337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4384905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3897826" y="48675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4019596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3897826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3897826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426313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4263135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4141365" y="36506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414136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414136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4141365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4384905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4384905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3897826" y="12168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3897826" y="73013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3897826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3897826" y="24337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3897826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4019596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4019596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4263135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4263135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4263135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426313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4019596" y="973519"/>
              <a:ext cx="81181" cy="81129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4263135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4263135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4141365" y="85182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4141365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4141365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4141365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3897826" y="973519"/>
              <a:ext cx="81181" cy="81129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53"/>
            <p:cNvSpPr/>
            <p:nvPr/>
          </p:nvSpPr>
          <p:spPr>
            <a:xfrm rot="10800000" flipH="1">
              <a:off x="4019596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53"/>
            <p:cNvSpPr/>
            <p:nvPr/>
          </p:nvSpPr>
          <p:spPr>
            <a:xfrm rot="10800000" flipH="1">
              <a:off x="4019596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4019596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4019596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4384905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4384905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53"/>
            <p:cNvSpPr/>
            <p:nvPr/>
          </p:nvSpPr>
          <p:spPr>
            <a:xfrm rot="10800000" flipH="1">
              <a:off x="4019596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4384905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438490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450667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4506674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450667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4506674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4506674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4506674" y="973519"/>
              <a:ext cx="81181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4506674" y="73013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4506674" y="85182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462844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462844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4628444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4628444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4506674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4506674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4871983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4871983" y="12168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4871983" y="24337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475021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475021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4871983" y="365069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4993753" y="973519"/>
              <a:ext cx="81181" cy="81129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4993753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4993753" y="851829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53"/>
            <p:cNvSpPr/>
            <p:nvPr/>
          </p:nvSpPr>
          <p:spPr>
            <a:xfrm rot="10800000" flipH="1">
              <a:off x="475021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53"/>
            <p:cNvSpPr/>
            <p:nvPr/>
          </p:nvSpPr>
          <p:spPr>
            <a:xfrm rot="10800000" flipH="1">
              <a:off x="475021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475021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53"/>
            <p:cNvSpPr/>
            <p:nvPr/>
          </p:nvSpPr>
          <p:spPr>
            <a:xfrm rot="10800000" flipH="1">
              <a:off x="475021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53"/>
            <p:cNvSpPr/>
            <p:nvPr/>
          </p:nvSpPr>
          <p:spPr>
            <a:xfrm rot="10800000" flipH="1">
              <a:off x="475021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475021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53"/>
            <p:cNvSpPr/>
            <p:nvPr/>
          </p:nvSpPr>
          <p:spPr>
            <a:xfrm rot="10800000" flipH="1">
              <a:off x="4628444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53"/>
            <p:cNvSpPr/>
            <p:nvPr/>
          </p:nvSpPr>
          <p:spPr>
            <a:xfrm rot="10800000" flipH="1">
              <a:off x="475021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475021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53"/>
            <p:cNvSpPr/>
            <p:nvPr/>
          </p:nvSpPr>
          <p:spPr>
            <a:xfrm rot="10800000" flipH="1">
              <a:off x="4628444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53"/>
            <p:cNvSpPr/>
            <p:nvPr/>
          </p:nvSpPr>
          <p:spPr>
            <a:xfrm rot="10800000" flipH="1">
              <a:off x="4628444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4628444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53"/>
            <p:cNvSpPr/>
            <p:nvPr/>
          </p:nvSpPr>
          <p:spPr>
            <a:xfrm rot="10800000" flipH="1">
              <a:off x="4628444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4628444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53"/>
            <p:cNvSpPr/>
            <p:nvPr/>
          </p:nvSpPr>
          <p:spPr>
            <a:xfrm rot="10800000" flipH="1">
              <a:off x="4993753" y="36506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499375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53"/>
            <p:cNvSpPr/>
            <p:nvPr/>
          </p:nvSpPr>
          <p:spPr>
            <a:xfrm rot="10800000" flipH="1">
              <a:off x="499375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499375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53"/>
            <p:cNvSpPr/>
            <p:nvPr/>
          </p:nvSpPr>
          <p:spPr>
            <a:xfrm rot="10800000" flipH="1">
              <a:off x="4993753" y="12168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4993753" y="24337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53"/>
            <p:cNvSpPr/>
            <p:nvPr/>
          </p:nvSpPr>
          <p:spPr>
            <a:xfrm rot="10800000" flipH="1">
              <a:off x="4871983" y="85182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4871983" y="973519"/>
              <a:ext cx="81181" cy="81129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53"/>
            <p:cNvSpPr/>
            <p:nvPr/>
          </p:nvSpPr>
          <p:spPr>
            <a:xfrm rot="10800000" flipH="1">
              <a:off x="4871983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499375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53"/>
            <p:cNvSpPr/>
            <p:nvPr/>
          </p:nvSpPr>
          <p:spPr>
            <a:xfrm rot="10800000" flipH="1">
              <a:off x="4871983" y="60844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487198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4871983" y="48675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5143393" y="85182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5265163" y="973519"/>
              <a:ext cx="81181" cy="81129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5265163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5143393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5265163" y="36506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5265163" y="85182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514339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5143393" y="973519"/>
              <a:ext cx="81181" cy="81129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5265163" y="48675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5265163" y="608449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5143393" y="48675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5143393" y="60844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5143393" y="73013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5143393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5143393" y="24337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5143393" y="365069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5265163" y="121689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5265163" y="243379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5265163" y="730139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5265163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5386933" y="24337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5386933" y="1095210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5386933" y="36506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5386933" y="48675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5386933" y="60844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5386933" y="973519"/>
              <a:ext cx="81182" cy="81129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5386933" y="73013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5386933" y="85182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5508703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5508703" y="12168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5508703" y="24337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5508703" y="365069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5386933" y="-1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5386933" y="121689"/>
              <a:ext cx="81182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5630473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5630473" y="973519"/>
              <a:ext cx="81181" cy="81129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53"/>
            <p:cNvSpPr/>
            <p:nvPr/>
          </p:nvSpPr>
          <p:spPr>
            <a:xfrm rot="10800000" flipH="1">
              <a:off x="563047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53"/>
            <p:cNvSpPr/>
            <p:nvPr/>
          </p:nvSpPr>
          <p:spPr>
            <a:xfrm rot="10800000" flipH="1">
              <a:off x="563047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563047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53"/>
            <p:cNvSpPr/>
            <p:nvPr/>
          </p:nvSpPr>
          <p:spPr>
            <a:xfrm rot="10800000" flipH="1">
              <a:off x="5630473" y="24337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53"/>
            <p:cNvSpPr/>
            <p:nvPr/>
          </p:nvSpPr>
          <p:spPr>
            <a:xfrm rot="10800000" flipH="1">
              <a:off x="5630473" y="36506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563047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53"/>
            <p:cNvSpPr/>
            <p:nvPr/>
          </p:nvSpPr>
          <p:spPr>
            <a:xfrm rot="10800000" flipH="1">
              <a:off x="5508703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53"/>
            <p:cNvSpPr/>
            <p:nvPr/>
          </p:nvSpPr>
          <p:spPr>
            <a:xfrm rot="10800000" flipH="1">
              <a:off x="5630473" y="-1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5630473" y="12168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53"/>
            <p:cNvSpPr/>
            <p:nvPr/>
          </p:nvSpPr>
          <p:spPr>
            <a:xfrm rot="10800000" flipH="1">
              <a:off x="5508703" y="73013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53"/>
            <p:cNvSpPr/>
            <p:nvPr/>
          </p:nvSpPr>
          <p:spPr>
            <a:xfrm rot="10800000" flipH="1">
              <a:off x="5508703" y="85182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5508703" y="973519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53"/>
            <p:cNvSpPr/>
            <p:nvPr/>
          </p:nvSpPr>
          <p:spPr>
            <a:xfrm rot="10800000" flipH="1">
              <a:off x="5508703" y="48675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5508703" y="608449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53"/>
            <p:cNvSpPr/>
            <p:nvPr/>
          </p:nvSpPr>
          <p:spPr>
            <a:xfrm rot="10800000" flipH="1">
              <a:off x="5752242" y="85182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5752242" y="973519"/>
              <a:ext cx="81181" cy="81129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53"/>
            <p:cNvSpPr/>
            <p:nvPr/>
          </p:nvSpPr>
          <p:spPr>
            <a:xfrm rot="10800000" flipH="1">
              <a:off x="5874012" y="36506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5874012" y="48675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53"/>
            <p:cNvSpPr/>
            <p:nvPr/>
          </p:nvSpPr>
          <p:spPr>
            <a:xfrm rot="10800000" flipH="1">
              <a:off x="5752242" y="60844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5752242" y="73013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53"/>
            <p:cNvSpPr/>
            <p:nvPr/>
          </p:nvSpPr>
          <p:spPr>
            <a:xfrm rot="10800000" flipH="1">
              <a:off x="5874012" y="12168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5874012" y="243379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53"/>
            <p:cNvSpPr/>
            <p:nvPr/>
          </p:nvSpPr>
          <p:spPr>
            <a:xfrm rot="10800000" flipH="1">
              <a:off x="5752242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5874012" y="-1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53"/>
            <p:cNvSpPr/>
            <p:nvPr/>
          </p:nvSpPr>
          <p:spPr>
            <a:xfrm rot="10800000" flipH="1">
              <a:off x="5874012" y="1095210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53"/>
            <p:cNvSpPr/>
            <p:nvPr/>
          </p:nvSpPr>
          <p:spPr>
            <a:xfrm rot="10800000" flipH="1">
              <a:off x="5874012" y="60844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5874012" y="73013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53"/>
            <p:cNvSpPr/>
            <p:nvPr/>
          </p:nvSpPr>
          <p:spPr>
            <a:xfrm rot="10800000" flipH="1">
              <a:off x="5874012" y="851829"/>
              <a:ext cx="81181" cy="81128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5874012" y="973519"/>
              <a:ext cx="81181" cy="81129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5752242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5752242" y="24337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5752242" y="12168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5752242" y="36506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5752242" y="486759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0" name="Google Shape;3870;p53"/>
          <p:cNvGrpSpPr/>
          <p:nvPr/>
        </p:nvGrpSpPr>
        <p:grpSpPr>
          <a:xfrm>
            <a:off x="576373" y="3122727"/>
            <a:ext cx="811802" cy="1176340"/>
            <a:chOff x="-2" y="-1"/>
            <a:chExt cx="811800" cy="1176339"/>
          </a:xfrm>
        </p:grpSpPr>
        <p:grpSp>
          <p:nvGrpSpPr>
            <p:cNvPr id="3871" name="Google Shape;3871;p53"/>
            <p:cNvGrpSpPr/>
            <p:nvPr/>
          </p:nvGrpSpPr>
          <p:grpSpPr>
            <a:xfrm>
              <a:off x="-2" y="-1"/>
              <a:ext cx="81183" cy="1176339"/>
              <a:chOff x="-1" y="0"/>
              <a:chExt cx="81182" cy="1176337"/>
            </a:xfrm>
          </p:grpSpPr>
          <p:sp>
            <p:nvSpPr>
              <p:cNvPr id="3872" name="Google Shape;3872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3" name="Google Shape;3873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4" name="Google Shape;3874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5" name="Google Shape;3875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6" name="Google Shape;3876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7" name="Google Shape;3877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8" name="Google Shape;3878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9" name="Google Shape;3879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0" name="Google Shape;3880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1" name="Google Shape;3881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82" name="Google Shape;3882;p53"/>
            <p:cNvGrpSpPr/>
            <p:nvPr/>
          </p:nvGrpSpPr>
          <p:grpSpPr>
            <a:xfrm>
              <a:off x="121768" y="-1"/>
              <a:ext cx="81183" cy="1176339"/>
              <a:chOff x="-1" y="0"/>
              <a:chExt cx="81182" cy="1176337"/>
            </a:xfrm>
          </p:grpSpPr>
          <p:sp>
            <p:nvSpPr>
              <p:cNvPr id="3883" name="Google Shape;3883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4" name="Google Shape;3884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5" name="Google Shape;3885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6" name="Google Shape;3886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7" name="Google Shape;3887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8" name="Google Shape;3888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9" name="Google Shape;3889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0" name="Google Shape;3890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1" name="Google Shape;3891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CC99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2" name="Google Shape;3892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93" name="Google Shape;3893;p53"/>
            <p:cNvGrpSpPr/>
            <p:nvPr/>
          </p:nvGrpSpPr>
          <p:grpSpPr>
            <a:xfrm>
              <a:off x="243537" y="-1"/>
              <a:ext cx="81183" cy="1176339"/>
              <a:chOff x="-1" y="0"/>
              <a:chExt cx="81182" cy="1176337"/>
            </a:xfrm>
          </p:grpSpPr>
          <p:sp>
            <p:nvSpPr>
              <p:cNvPr id="3894" name="Google Shape;3894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5" name="Google Shape;3895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6" name="Google Shape;3896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7" name="Google Shape;3897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8" name="Google Shape;3898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9" name="Google Shape;3899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0" name="Google Shape;3900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1" name="Google Shape;3901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2" name="Google Shape;3902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3" name="Google Shape;3903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04" name="Google Shape;3904;p53"/>
            <p:cNvGrpSpPr/>
            <p:nvPr/>
          </p:nvGrpSpPr>
          <p:grpSpPr>
            <a:xfrm>
              <a:off x="365307" y="-1"/>
              <a:ext cx="81183" cy="1176339"/>
              <a:chOff x="-1" y="0"/>
              <a:chExt cx="81182" cy="1176337"/>
            </a:xfrm>
          </p:grpSpPr>
          <p:sp>
            <p:nvSpPr>
              <p:cNvPr id="3905" name="Google Shape;3905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6" name="Google Shape;3906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7" name="Google Shape;3907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8" name="Google Shape;3908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9" name="Google Shape;3909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0" name="Google Shape;3910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1" name="Google Shape;3911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2" name="Google Shape;3912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3" name="Google Shape;3913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4" name="Google Shape;3914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D7E5E6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15" name="Google Shape;3915;p53"/>
            <p:cNvGrpSpPr/>
            <p:nvPr/>
          </p:nvGrpSpPr>
          <p:grpSpPr>
            <a:xfrm>
              <a:off x="487076" y="-1"/>
              <a:ext cx="81183" cy="1176339"/>
              <a:chOff x="-1" y="0"/>
              <a:chExt cx="81182" cy="1176337"/>
            </a:xfrm>
          </p:grpSpPr>
          <p:sp>
            <p:nvSpPr>
              <p:cNvPr id="3916" name="Google Shape;3916;p53"/>
              <p:cNvSpPr/>
              <p:nvPr/>
            </p:nvSpPr>
            <p:spPr>
              <a:xfrm>
                <a:off x="-1" y="48676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7" name="Google Shape;3917;p53"/>
              <p:cNvSpPr/>
              <p:nvPr/>
            </p:nvSpPr>
            <p:spPr>
              <a:xfrm>
                <a:off x="-1" y="85183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8" name="Google Shape;3918;p53"/>
              <p:cNvSpPr/>
              <p:nvPr/>
            </p:nvSpPr>
            <p:spPr>
              <a:xfrm>
                <a:off x="-1" y="0"/>
                <a:ext cx="81182" cy="8112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9" name="Google Shape;3919;p53"/>
              <p:cNvSpPr/>
              <p:nvPr/>
            </p:nvSpPr>
            <p:spPr>
              <a:xfrm>
                <a:off x="-1" y="973520"/>
                <a:ext cx="81182" cy="81127"/>
              </a:xfrm>
              <a:prstGeom prst="rect">
                <a:avLst/>
              </a:prstGeom>
              <a:solidFill>
                <a:srgbClr val="99CC00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0" name="Google Shape;3920;p53"/>
              <p:cNvSpPr/>
              <p:nvPr/>
            </p:nvSpPr>
            <p:spPr>
              <a:xfrm>
                <a:off x="-1" y="12169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1" name="Google Shape;3921;p53"/>
              <p:cNvSpPr/>
              <p:nvPr/>
            </p:nvSpPr>
            <p:spPr>
              <a:xfrm>
                <a:off x="-1" y="60845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2" name="Google Shape;3922;p53"/>
              <p:cNvSpPr/>
              <p:nvPr/>
            </p:nvSpPr>
            <p:spPr>
              <a:xfrm>
                <a:off x="-1" y="24338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3" name="Google Shape;3923;p53"/>
              <p:cNvSpPr/>
              <p:nvPr/>
            </p:nvSpPr>
            <p:spPr>
              <a:xfrm>
                <a:off x="-1" y="73014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4" name="Google Shape;3924;p53"/>
              <p:cNvSpPr/>
              <p:nvPr/>
            </p:nvSpPr>
            <p:spPr>
              <a:xfrm>
                <a:off x="-1" y="1095210"/>
                <a:ext cx="81182" cy="81127"/>
              </a:xfrm>
              <a:prstGeom prst="rect">
                <a:avLst/>
              </a:prstGeom>
              <a:solidFill>
                <a:srgbClr val="FF99CC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5" name="Google Shape;3925;p53"/>
              <p:cNvSpPr/>
              <p:nvPr/>
            </p:nvSpPr>
            <p:spPr>
              <a:xfrm>
                <a:off x="-1" y="365070"/>
                <a:ext cx="81182" cy="81127"/>
              </a:xfrm>
              <a:prstGeom prst="rect">
                <a:avLst/>
              </a:prstGeom>
              <a:solidFill>
                <a:srgbClr val="0000FF"/>
              </a:solidFill>
              <a:ln w="9525" cap="flat" cmpd="sng">
                <a:solidFill>
                  <a:srgbClr val="0000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45700" tIns="45700" rIns="45700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26" name="Google Shape;3926;p53"/>
            <p:cNvSpPr/>
            <p:nvPr/>
          </p:nvSpPr>
          <p:spPr>
            <a:xfrm>
              <a:off x="608847" y="36507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608847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608847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608847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608847" y="24338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730617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53"/>
            <p:cNvSpPr/>
            <p:nvPr/>
          </p:nvSpPr>
          <p:spPr>
            <a:xfrm rot="10800000" flipH="1">
              <a:off x="73061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53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730617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53"/>
            <p:cNvSpPr/>
            <p:nvPr/>
          </p:nvSpPr>
          <p:spPr>
            <a:xfrm rot="10800000" flipH="1"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46" name="Google Shape;3946;p53"/>
          <p:cNvGrpSpPr/>
          <p:nvPr/>
        </p:nvGrpSpPr>
        <p:grpSpPr>
          <a:xfrm>
            <a:off x="1790133" y="3122727"/>
            <a:ext cx="811800" cy="1176340"/>
            <a:chOff x="-1" y="-1"/>
            <a:chExt cx="811799" cy="1176339"/>
          </a:xfrm>
        </p:grpSpPr>
        <p:sp>
          <p:nvSpPr>
            <p:cNvPr id="3947" name="Google Shape;3947;p53"/>
            <p:cNvSpPr/>
            <p:nvPr/>
          </p:nvSpPr>
          <p:spPr>
            <a:xfrm>
              <a:off x="121769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-1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43539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121769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43539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12176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121769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-1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-1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43539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121769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121769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121769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121769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121769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121769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36530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365308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36530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365308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365308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365308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365308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365308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48707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48707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487078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487078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365308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365308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730617" y="-1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730617" y="12169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730617" y="24338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608847" y="109521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608847" y="97352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730617" y="365070"/>
              <a:ext cx="81181" cy="81128"/>
            </a:xfrm>
            <a:prstGeom prst="rect">
              <a:avLst/>
            </a:prstGeom>
            <a:solidFill>
              <a:srgbClr val="00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53"/>
            <p:cNvSpPr/>
            <p:nvPr/>
          </p:nvSpPr>
          <p:spPr>
            <a:xfrm rot="10800000" flipH="1">
              <a:off x="608847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53"/>
            <p:cNvSpPr/>
            <p:nvPr/>
          </p:nvSpPr>
          <p:spPr>
            <a:xfrm rot="10800000" flipH="1">
              <a:off x="608847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608847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53"/>
            <p:cNvSpPr/>
            <p:nvPr/>
          </p:nvSpPr>
          <p:spPr>
            <a:xfrm rot="10800000" flipH="1">
              <a:off x="608847" y="24338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53"/>
            <p:cNvSpPr/>
            <p:nvPr/>
          </p:nvSpPr>
          <p:spPr>
            <a:xfrm rot="10800000" flipH="1">
              <a:off x="608847" y="36507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608847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53"/>
            <p:cNvSpPr/>
            <p:nvPr/>
          </p:nvSpPr>
          <p:spPr>
            <a:xfrm rot="10800000" flipH="1">
              <a:off x="487078" y="109521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53"/>
            <p:cNvSpPr/>
            <p:nvPr/>
          </p:nvSpPr>
          <p:spPr>
            <a:xfrm rot="10800000" flipH="1">
              <a:off x="608847" y="-1"/>
              <a:ext cx="81181" cy="81129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608847" y="12169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53"/>
            <p:cNvSpPr/>
            <p:nvPr/>
          </p:nvSpPr>
          <p:spPr>
            <a:xfrm rot="10800000" flipH="1">
              <a:off x="487078" y="73014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53"/>
            <p:cNvSpPr/>
            <p:nvPr/>
          </p:nvSpPr>
          <p:spPr>
            <a:xfrm rot="10800000" flipH="1">
              <a:off x="487078" y="85183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487078" y="97352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53"/>
            <p:cNvSpPr/>
            <p:nvPr/>
          </p:nvSpPr>
          <p:spPr>
            <a:xfrm rot="10800000" flipH="1">
              <a:off x="487078" y="48676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487078" y="608450"/>
              <a:ext cx="81181" cy="81128"/>
            </a:xfrm>
            <a:prstGeom prst="rect">
              <a:avLst/>
            </a:prstGeom>
            <a:solidFill>
              <a:srgbClr val="00FF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53"/>
            <p:cNvSpPr/>
            <p:nvPr/>
          </p:nvSpPr>
          <p:spPr>
            <a:xfrm rot="10800000" flipH="1">
              <a:off x="730617" y="85183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730617" y="97352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53"/>
            <p:cNvSpPr/>
            <p:nvPr/>
          </p:nvSpPr>
          <p:spPr>
            <a:xfrm rot="10800000" flipH="1">
              <a:off x="730617" y="109521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53"/>
            <p:cNvSpPr/>
            <p:nvPr/>
          </p:nvSpPr>
          <p:spPr>
            <a:xfrm rot="10800000" flipH="1">
              <a:off x="730617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730617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730617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17" name="Google Shape;4017;p53"/>
          <p:cNvGrpSpPr/>
          <p:nvPr/>
        </p:nvGrpSpPr>
        <p:grpSpPr>
          <a:xfrm>
            <a:off x="3003892" y="3122727"/>
            <a:ext cx="814568" cy="1176340"/>
            <a:chOff x="-1" y="-1"/>
            <a:chExt cx="814567" cy="1176339"/>
          </a:xfrm>
        </p:grpSpPr>
        <p:sp>
          <p:nvSpPr>
            <p:cNvPr id="4018" name="Google Shape;4018;p53"/>
            <p:cNvSpPr/>
            <p:nvPr/>
          </p:nvSpPr>
          <p:spPr>
            <a:xfrm>
              <a:off x="121768" y="60845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121768" y="85183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121768" y="97352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121768" y="73014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121768" y="24338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121768" y="36507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121768" y="48676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-1" y="97352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-1" y="109521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-1" y="851830"/>
              <a:ext cx="81181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121768" y="-1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121768" y="121690"/>
              <a:ext cx="81182" cy="81128"/>
            </a:xfrm>
            <a:prstGeom prst="rect">
              <a:avLst/>
            </a:prstGeom>
            <a:solidFill>
              <a:srgbClr val="00CC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53"/>
            <p:cNvSpPr/>
            <p:nvPr/>
          </p:nvSpPr>
          <p:spPr>
            <a:xfrm rot="10800000" flipH="1">
              <a:off x="243539" y="85183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43539" y="97352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53"/>
            <p:cNvSpPr/>
            <p:nvPr/>
          </p:nvSpPr>
          <p:spPr>
            <a:xfrm rot="10800000" flipH="1">
              <a:off x="243539" y="60845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43539" y="73014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53"/>
            <p:cNvSpPr/>
            <p:nvPr/>
          </p:nvSpPr>
          <p:spPr>
            <a:xfrm rot="10800000" flipH="1">
              <a:off x="243539" y="1095210"/>
              <a:ext cx="81181" cy="81128"/>
            </a:xfrm>
            <a:prstGeom prst="rect">
              <a:avLst/>
            </a:prstGeom>
            <a:solidFill>
              <a:srgbClr val="44546A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53"/>
            <p:cNvSpPr/>
            <p:nvPr/>
          </p:nvSpPr>
          <p:spPr>
            <a:xfrm rot="10800000" flipH="1">
              <a:off x="-1" y="36507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-1" y="48676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53"/>
            <p:cNvSpPr/>
            <p:nvPr/>
          </p:nvSpPr>
          <p:spPr>
            <a:xfrm rot="10800000" flipH="1">
              <a:off x="-1" y="60845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-1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53"/>
            <p:cNvSpPr/>
            <p:nvPr/>
          </p:nvSpPr>
          <p:spPr>
            <a:xfrm rot="10800000" flipH="1">
              <a:off x="-1" y="12169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-1" y="24338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-1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43539" y="-1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43539" y="24338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121768" y="1095210"/>
              <a:ext cx="81182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43539" y="12169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43539" y="36507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43539" y="48676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489845" y="85183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368076" y="12169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368076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611615" y="97352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611615" y="109521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489845" y="-1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611615" y="36507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611615" y="85183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48984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489845" y="97352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368076" y="36507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368076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368076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368076" y="73014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611615" y="48676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611615" y="608450"/>
              <a:ext cx="81181" cy="81128"/>
            </a:xfrm>
            <a:prstGeom prst="rect">
              <a:avLst/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48984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48984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489845" y="730140"/>
              <a:ext cx="81181" cy="81128"/>
            </a:xfrm>
            <a:prstGeom prst="rect">
              <a:avLst/>
            </a:prstGeom>
            <a:solidFill>
              <a:srgbClr val="FF99CC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489845" y="1095210"/>
              <a:ext cx="81181" cy="81128"/>
            </a:xfrm>
            <a:prstGeom prst="rect">
              <a:avLst/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489845" y="24338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489845" y="36507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368076" y="85183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368076" y="-1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368076" y="97352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368076" y="1095210"/>
              <a:ext cx="81181" cy="81128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611615" y="121690"/>
              <a:ext cx="81181" cy="81128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611615" y="243380"/>
              <a:ext cx="81181" cy="81128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611615" y="730140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611615" y="-1"/>
              <a:ext cx="81181" cy="81128"/>
            </a:xfrm>
            <a:prstGeom prst="rect">
              <a:avLst/>
            </a:prstGeom>
            <a:solidFill>
              <a:srgbClr val="FFCC99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733385" y="24338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733385" y="109521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733385" y="36507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733385" y="48676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733385" y="60845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733385" y="97352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733385" y="73014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733385" y="85183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733385" y="-1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733385" y="121690"/>
              <a:ext cx="81181" cy="81128"/>
            </a:xfrm>
            <a:prstGeom prst="rect">
              <a:avLst/>
            </a:prstGeom>
            <a:solidFill>
              <a:srgbClr val="99CC00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88" name="Google Shape;4088;p53"/>
          <p:cNvSpPr/>
          <p:nvPr/>
        </p:nvSpPr>
        <p:spPr>
          <a:xfrm>
            <a:off x="2334259" y="1451707"/>
            <a:ext cx="848718" cy="1350964"/>
          </a:xfrm>
          <a:prstGeom prst="rect">
            <a:avLst/>
          </a:prstGeom>
          <a:noFill/>
          <a:ln w="5715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9" name="Google Shape;4089;p53"/>
          <p:cNvSpPr txBox="1"/>
          <p:nvPr/>
        </p:nvSpPr>
        <p:spPr>
          <a:xfrm>
            <a:off x="858776" y="4338082"/>
            <a:ext cx="2791542" cy="28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[1]                    [2]                      </a:t>
            </a:r>
            <a:r>
              <a:rPr lang="en-US"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[3]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90" name="Google Shape;4090;p53"/>
          <p:cNvGrpSpPr/>
          <p:nvPr/>
        </p:nvGrpSpPr>
        <p:grpSpPr>
          <a:xfrm>
            <a:off x="7136551" y="1584178"/>
            <a:ext cx="1219625" cy="202419"/>
            <a:chOff x="0" y="0"/>
            <a:chExt cx="1219624" cy="202417"/>
          </a:xfrm>
        </p:grpSpPr>
        <p:sp>
          <p:nvSpPr>
            <p:cNvPr id="4091" name="Google Shape;4091;p53"/>
            <p:cNvSpPr txBox="1"/>
            <p:nvPr/>
          </p:nvSpPr>
          <p:spPr>
            <a:xfrm>
              <a:off x="490596" y="0"/>
              <a:ext cx="728763" cy="2024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00" tIns="45700" rIns="45700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Arial"/>
                <a:buNone/>
              </a:pPr>
              <a:r>
                <a:rPr lang="en-US" sz="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E. Della Valle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092" name="Google Shape;4092;p53" descr="Picture 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24367"/>
              <a:ext cx="481621" cy="1685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93" name="Google Shape;4093;p53"/>
            <p:cNvSpPr/>
            <p:nvPr/>
          </p:nvSpPr>
          <p:spPr>
            <a:xfrm>
              <a:off x="0" y="24367"/>
              <a:ext cx="1219624" cy="168507"/>
            </a:xfrm>
            <a:prstGeom prst="rect">
              <a:avLst/>
            </a:prstGeom>
            <a:noFill/>
            <a:ln w="9525" cap="flat" cmpd="sng">
              <a:solidFill>
                <a:srgbClr val="D7E5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1_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fluxDays Template">
  <a:themeElements>
    <a:clrScheme name="InfluxDays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9FF"/>
      </a:accent1>
      <a:accent2>
        <a:srgbClr val="F95F53"/>
      </a:accent2>
      <a:accent3>
        <a:srgbClr val="A5ACB5"/>
      </a:accent3>
      <a:accent4>
        <a:srgbClr val="8050EA"/>
      </a:accent4>
      <a:accent5>
        <a:srgbClr val="3E90EF"/>
      </a:accent5>
      <a:accent6>
        <a:srgbClr val="4FD8A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6074</Words>
  <Application>Microsoft Macintosh PowerPoint</Application>
  <PresentationFormat>On-screen Show (16:9)</PresentationFormat>
  <Paragraphs>2316</Paragraphs>
  <Slides>124</Slides>
  <Notes>124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124</vt:i4>
      </vt:variant>
    </vt:vector>
  </HeadingPairs>
  <TitlesOfParts>
    <vt:vector size="131" baseType="lpstr">
      <vt:lpstr>Courier</vt:lpstr>
      <vt:lpstr>Calibri</vt:lpstr>
      <vt:lpstr>Rubik</vt:lpstr>
      <vt:lpstr>Arial</vt:lpstr>
      <vt:lpstr>Helvetica Neue</vt:lpstr>
      <vt:lpstr>Rubik Light</vt:lpstr>
      <vt:lpstr>1_Office Theme</vt:lpstr>
      <vt:lpstr>Basic Data Analysis</vt:lpstr>
      <vt:lpstr>Introduction</vt:lpstr>
      <vt:lpstr>Data Lifecycle</vt:lpstr>
      <vt:lpstr>Data Lifecycle</vt:lpstr>
      <vt:lpstr>Data Lifecycle</vt:lpstr>
      <vt:lpstr>PowerPoint Presentation</vt:lpstr>
      <vt:lpstr>Why Flux?</vt:lpstr>
      <vt:lpstr>What Is Flux?</vt:lpstr>
      <vt:lpstr>What Is Flux?</vt:lpstr>
      <vt:lpstr>Flux is Open</vt:lpstr>
      <vt:lpstr>What is Flux? (cont.)</vt:lpstr>
      <vt:lpstr>Exploring Flux Basics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Basic Flux Language Elements</vt:lpstr>
      <vt:lpstr>Flux Data Model</vt:lpstr>
      <vt:lpstr>From bucket to tables</vt:lpstr>
      <vt:lpstr>From bucket to tables</vt:lpstr>
      <vt:lpstr>From bucket to tables</vt:lpstr>
      <vt:lpstr>From bucket to tables</vt:lpstr>
      <vt:lpstr>From bucket to tables</vt:lpstr>
      <vt:lpstr>Query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do some live coding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The Life of a Flux Query</vt:lpstr>
      <vt:lpstr>Quiz</vt:lpstr>
      <vt:lpstr>Quiz</vt:lpstr>
      <vt:lpstr>Quiz</vt:lpstr>
      <vt:lpstr>Quiz</vt:lpstr>
      <vt:lpstr>Quiz answer</vt:lpstr>
      <vt:lpstr>Exploring flux Windowing</vt:lpstr>
      <vt:lpstr>Key concepts</vt:lpstr>
      <vt:lpstr>Windows</vt:lpstr>
      <vt:lpstr>Windows</vt:lpstr>
      <vt:lpstr>Windows</vt:lpstr>
      <vt:lpstr>Let’s get dirty!</vt:lpstr>
      <vt:lpstr>Continuous Linear Pizza Oven</vt:lpstr>
      <vt:lpstr>Task</vt:lpstr>
      <vt:lpstr>Let’s do some live coding</vt:lpstr>
      <vt:lpstr>Let’s get dirty!</vt:lpstr>
      <vt:lpstr>Continuous Linear Pizza Oven</vt:lpstr>
      <vt:lpstr>Task</vt:lpstr>
      <vt:lpstr>Let’s do some live coding</vt:lpstr>
      <vt:lpstr>Let’s get dirty!</vt:lpstr>
      <vt:lpstr>Continuous Linear Pizza Oven</vt:lpstr>
      <vt:lpstr>Task</vt:lpstr>
      <vt:lpstr>Let’s do some live coding</vt:lpstr>
      <vt:lpstr>Exploring flux Shaping and Processing</vt:lpstr>
      <vt:lpstr>All Flux Language Elements</vt:lpstr>
      <vt:lpstr>All Flux Language Elements</vt:lpstr>
      <vt:lpstr>All Flux Language Elements</vt:lpstr>
      <vt:lpstr>PowerPoint Presentation</vt:lpstr>
      <vt:lpstr>Exploring flux Shaping with group  Processing with aggregators and selectors </vt:lpstr>
      <vt:lpstr>PowerPoint Presentation</vt:lpstr>
      <vt:lpstr>PowerPoint Presentation</vt:lpstr>
      <vt:lpstr>PowerPoint Presentation</vt:lpstr>
      <vt:lpstr>PowerPoint Presentation</vt:lpstr>
      <vt:lpstr>Example of aggregator</vt:lpstr>
      <vt:lpstr>Example of aggregator</vt:lpstr>
      <vt:lpstr>Example of aggregator</vt:lpstr>
      <vt:lpstr>Example of aggregator</vt:lpstr>
      <vt:lpstr>Example of aggregator</vt:lpstr>
      <vt:lpstr>Example of selector</vt:lpstr>
      <vt:lpstr>Example of selector</vt:lpstr>
      <vt:lpstr>Example of selector</vt:lpstr>
      <vt:lpstr>Let’s get dirty!</vt:lpstr>
      <vt:lpstr>Continuous Linear Pizza Oven</vt:lpstr>
      <vt:lpstr>Task</vt:lpstr>
      <vt:lpstr>Let’s do some live coding</vt:lpstr>
      <vt:lpstr>Exploring flux Advanced Windowing</vt:lpstr>
      <vt:lpstr>Recall</vt:lpstr>
      <vt:lpstr>Windows</vt:lpstr>
      <vt:lpstr>Example of tumbling window</vt:lpstr>
      <vt:lpstr>Example of tumbling window</vt:lpstr>
      <vt:lpstr>Tumbling?</vt:lpstr>
      <vt:lpstr>Tumbling windows</vt:lpstr>
      <vt:lpstr>Tumbling windows</vt:lpstr>
      <vt:lpstr>Tumbling windows</vt:lpstr>
      <vt:lpstr>Tumbling windows</vt:lpstr>
      <vt:lpstr>Tumbling windows</vt:lpstr>
      <vt:lpstr>Tumbling windows</vt:lpstr>
      <vt:lpstr>Tumbling windows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Typical use case: downsampling data</vt:lpstr>
      <vt:lpstr>Typical use case: downsampling data (cont.)</vt:lpstr>
      <vt:lpstr>Let’s get dirty!</vt:lpstr>
      <vt:lpstr>Continuous Linear Pizza Oven</vt:lpstr>
      <vt:lpstr>Task</vt:lpstr>
      <vt:lpstr>Let’s do some live coding</vt:lpstr>
      <vt:lpstr>Quiz</vt:lpstr>
      <vt:lpstr>Quiz</vt:lpstr>
      <vt:lpstr>Quiz</vt:lpstr>
      <vt:lpstr>Quiz</vt:lpstr>
      <vt:lpstr>Quiz</vt:lpstr>
      <vt:lpstr>Quiz</vt:lpstr>
      <vt:lpstr>Quiz</vt:lpstr>
      <vt:lpstr>Quiz</vt:lpstr>
      <vt:lpstr>Basic Data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Data Analysis</dc:title>
  <cp:lastModifiedBy>Riccardo Tommasini</cp:lastModifiedBy>
  <cp:revision>2</cp:revision>
  <dcterms:modified xsi:type="dcterms:W3CDTF">2021-10-07T08:48:01Z</dcterms:modified>
</cp:coreProperties>
</file>